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61" r:id="rId2"/>
    <p:sldId id="262" r:id="rId3"/>
    <p:sldId id="272" r:id="rId4"/>
    <p:sldId id="273" r:id="rId5"/>
    <p:sldId id="279" r:id="rId6"/>
    <p:sldId id="2420" r:id="rId7"/>
    <p:sldId id="275" r:id="rId8"/>
    <p:sldId id="2422" r:id="rId9"/>
    <p:sldId id="2423" r:id="rId10"/>
    <p:sldId id="2424" r:id="rId11"/>
    <p:sldId id="2425" r:id="rId12"/>
    <p:sldId id="2426" r:id="rId13"/>
    <p:sldId id="2427" r:id="rId14"/>
    <p:sldId id="2428" r:id="rId15"/>
    <p:sldId id="2429" r:id="rId16"/>
    <p:sldId id="2430" r:id="rId17"/>
    <p:sldId id="2431" r:id="rId18"/>
    <p:sldId id="2432" r:id="rId19"/>
    <p:sldId id="2433" r:id="rId20"/>
    <p:sldId id="2435" r:id="rId21"/>
    <p:sldId id="2436" r:id="rId22"/>
    <p:sldId id="2440" r:id="rId23"/>
    <p:sldId id="282" r:id="rId24"/>
    <p:sldId id="260" r:id="rId25"/>
    <p:sldId id="2441" r:id="rId26"/>
    <p:sldId id="270" r:id="rId27"/>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3E8"/>
    <a:srgbClr val="E5E7CD"/>
    <a:srgbClr val="B3BB34"/>
    <a:srgbClr val="003399"/>
    <a:srgbClr val="6BB188"/>
    <a:srgbClr val="2C7470"/>
    <a:srgbClr val="ECEBEB"/>
    <a:srgbClr val="E7CE37"/>
    <a:srgbClr val="E8DB3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256B1-7905-32B0-4FEE-F1967BF7EB3A}" v="42" dt="2024-04-04T07:51:50.848"/>
    <p1510:client id="{EEB761AB-12CF-AB67-4FC0-6F0A99CC09A9}" v="199" dt="2024-04-04T08:16:45.63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59703" autoAdjust="0"/>
  </p:normalViewPr>
  <p:slideViewPr>
    <p:cSldViewPr>
      <p:cViewPr varScale="1">
        <p:scale>
          <a:sx n="62" d="100"/>
          <a:sy n="62" d="100"/>
        </p:scale>
        <p:origin x="186" y="72"/>
      </p:cViewPr>
      <p:guideLst>
        <p:guide orient="horz" pos="2884"/>
        <p:guide pos="2160"/>
      </p:guideLst>
    </p:cSldViewPr>
  </p:slideViewPr>
  <p:notesTextViewPr>
    <p:cViewPr>
      <p:scale>
        <a:sx n="100" d="100"/>
        <a:sy n="100" d="100"/>
      </p:scale>
      <p:origin x="0" y="0"/>
    </p:cViewPr>
  </p:notesTextViewPr>
  <p:sorterViewPr>
    <p:cViewPr>
      <p:scale>
        <a:sx n="100" d="100"/>
        <a:sy n="100" d="100"/>
      </p:scale>
      <p:origin x="0" y="-6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ás Juhász" userId="09a58b91f9e979a1" providerId="LiveId" clId="{14925D43-D3C8-476B-A930-84DD1FA3083E}"/>
    <pc:docChg chg="custSel modSld modMainMaster">
      <pc:chgData name="András Juhász" userId="09a58b91f9e979a1" providerId="LiveId" clId="{14925D43-D3C8-476B-A930-84DD1FA3083E}" dt="2024-01-26T15:33:06.387" v="3" actId="14826"/>
      <pc:docMkLst>
        <pc:docMk/>
      </pc:docMkLst>
      <pc:sldChg chg="addSp modSp">
        <pc:chgData name="András Juhász" userId="09a58b91f9e979a1" providerId="LiveId" clId="{14925D43-D3C8-476B-A930-84DD1FA3083E}" dt="2024-01-26T13:41:57.853" v="1"/>
        <pc:sldMkLst>
          <pc:docMk/>
          <pc:sldMk cId="3971793997" sldId="262"/>
        </pc:sldMkLst>
        <pc:spChg chg="add mod">
          <ac:chgData name="András Juhász" userId="09a58b91f9e979a1" providerId="LiveId" clId="{14925D43-D3C8-476B-A930-84DD1FA3083E}" dt="2024-01-26T13:41:57.853" v="1"/>
          <ac:spMkLst>
            <pc:docMk/>
            <pc:sldMk cId="3971793997" sldId="262"/>
            <ac:spMk id="5" creationId="{CBC18AA7-8C1D-4C1C-B629-AA10E16721CA}"/>
          </ac:spMkLst>
        </pc:spChg>
      </pc:sldChg>
      <pc:sldChg chg="modSp">
        <pc:chgData name="András Juhász" userId="09a58b91f9e979a1" providerId="LiveId" clId="{14925D43-D3C8-476B-A930-84DD1FA3083E}" dt="2024-01-26T15:33:01.018" v="2" actId="14826"/>
        <pc:sldMkLst>
          <pc:docMk/>
          <pc:sldMk cId="3352468186" sldId="2433"/>
        </pc:sldMkLst>
        <pc:picChg chg="mod">
          <ac:chgData name="András Juhász" userId="09a58b91f9e979a1" providerId="LiveId" clId="{14925D43-D3C8-476B-A930-84DD1FA3083E}" dt="2024-01-26T15:33:01.018" v="2" actId="14826"/>
          <ac:picMkLst>
            <pc:docMk/>
            <pc:sldMk cId="3352468186" sldId="2433"/>
            <ac:picMk id="37" creationId="{17169259-76FD-4ED0-9D85-D3AB3A160329}"/>
          </ac:picMkLst>
        </pc:picChg>
      </pc:sldChg>
      <pc:sldChg chg="modSp">
        <pc:chgData name="András Juhász" userId="09a58b91f9e979a1" providerId="LiveId" clId="{14925D43-D3C8-476B-A930-84DD1FA3083E}" dt="2024-01-26T15:33:06.387" v="3" actId="14826"/>
        <pc:sldMkLst>
          <pc:docMk/>
          <pc:sldMk cId="2048628594" sldId="2435"/>
        </pc:sldMkLst>
        <pc:picChg chg="mod">
          <ac:chgData name="András Juhász" userId="09a58b91f9e979a1" providerId="LiveId" clId="{14925D43-D3C8-476B-A930-84DD1FA3083E}" dt="2024-01-26T15:33:06.387" v="3" actId="14826"/>
          <ac:picMkLst>
            <pc:docMk/>
            <pc:sldMk cId="2048628594" sldId="2435"/>
            <ac:picMk id="10" creationId="{1DD0C357-48C7-6236-F82D-8340A6A08F6F}"/>
          </ac:picMkLst>
        </pc:picChg>
      </pc:sldChg>
      <pc:sldMasterChg chg="modSldLayout">
        <pc:chgData name="András Juhász" userId="09a58b91f9e979a1" providerId="LiveId" clId="{14925D43-D3C8-476B-A930-84DD1FA3083E}" dt="2024-01-26T13:41:56.913" v="0" actId="21"/>
        <pc:sldMasterMkLst>
          <pc:docMk/>
          <pc:sldMasterMk cId="0" sldId="2147483648"/>
        </pc:sldMasterMkLst>
        <pc:sldLayoutChg chg="delSp mod">
          <pc:chgData name="András Juhász" userId="09a58b91f9e979a1" providerId="LiveId" clId="{14925D43-D3C8-476B-A930-84DD1FA3083E}" dt="2024-01-26T13:41:56.913" v="0" actId="21"/>
          <pc:sldLayoutMkLst>
            <pc:docMk/>
            <pc:sldMasterMk cId="0" sldId="2147483648"/>
            <pc:sldLayoutMk cId="0" sldId="2147483662"/>
          </pc:sldLayoutMkLst>
          <pc:spChg chg="del">
            <ac:chgData name="András Juhász" userId="09a58b91f9e979a1" providerId="LiveId" clId="{14925D43-D3C8-476B-A930-84DD1FA3083E}" dt="2024-01-26T13:41:56.913" v="0" actId="21"/>
            <ac:spMkLst>
              <pc:docMk/>
              <pc:sldMasterMk cId="0" sldId="2147483648"/>
              <pc:sldLayoutMk cId="0" sldId="2147483662"/>
              <ac:spMk id="5" creationId="{CBC18AA7-8C1D-4C1C-B629-AA10E16721CA}"/>
            </ac:spMkLst>
          </pc:spChg>
        </pc:sldLayoutChg>
      </pc:sldMasterChg>
    </pc:docChg>
  </pc:docChgLst>
  <pc:docChgLst>
    <pc:chgData name="piret.kalmus@emu.ee" userId="S::urn:spo:guest#piret.kalmus@emu.ee::" providerId="AD" clId="Web-{759256B1-7905-32B0-4FEE-F1967BF7EB3A}"/>
    <pc:docChg chg="addSld delSld modSld">
      <pc:chgData name="piret.kalmus@emu.ee" userId="S::urn:spo:guest#piret.kalmus@emu.ee::" providerId="AD" clId="Web-{759256B1-7905-32B0-4FEE-F1967BF7EB3A}" dt="2024-04-04T07:51:50.848" v="38"/>
      <pc:docMkLst>
        <pc:docMk/>
      </pc:docMkLst>
      <pc:sldChg chg="del">
        <pc:chgData name="piret.kalmus@emu.ee" userId="S::urn:spo:guest#piret.kalmus@emu.ee::" providerId="AD" clId="Web-{759256B1-7905-32B0-4FEE-F1967BF7EB3A}" dt="2024-04-04T07:40:42.650" v="10"/>
        <pc:sldMkLst>
          <pc:docMk/>
          <pc:sldMk cId="421531653" sldId="2437"/>
        </pc:sldMkLst>
      </pc:sldChg>
      <pc:sldChg chg="modSp">
        <pc:chgData name="piret.kalmus@emu.ee" userId="S::urn:spo:guest#piret.kalmus@emu.ee::" providerId="AD" clId="Web-{759256B1-7905-32B0-4FEE-F1967BF7EB3A}" dt="2024-04-04T07:37:54.503" v="3" actId="1076"/>
        <pc:sldMkLst>
          <pc:docMk/>
          <pc:sldMk cId="2912935190" sldId="2440"/>
        </pc:sldMkLst>
        <pc:spChg chg="mod">
          <ac:chgData name="piret.kalmus@emu.ee" userId="S::urn:spo:guest#piret.kalmus@emu.ee::" providerId="AD" clId="Web-{759256B1-7905-32B0-4FEE-F1967BF7EB3A}" dt="2024-04-04T07:36:03.124" v="0" actId="1076"/>
          <ac:spMkLst>
            <pc:docMk/>
            <pc:sldMk cId="2912935190" sldId="2440"/>
            <ac:spMk id="2" creationId="{60EDA25B-F561-CC61-40D5-B191A07AF2DD}"/>
          </ac:spMkLst>
        </pc:spChg>
        <pc:picChg chg="mod">
          <ac:chgData name="piret.kalmus@emu.ee" userId="S::urn:spo:guest#piret.kalmus@emu.ee::" providerId="AD" clId="Web-{759256B1-7905-32B0-4FEE-F1967BF7EB3A}" dt="2024-04-04T07:37:54.503" v="3" actId="1076"/>
          <ac:picMkLst>
            <pc:docMk/>
            <pc:sldMk cId="2912935190" sldId="2440"/>
            <ac:picMk id="1026" creationId="{1F43D2FF-C0BF-E0DB-2FDE-55486F0D2ABB}"/>
          </ac:picMkLst>
        </pc:picChg>
      </pc:sldChg>
      <pc:sldChg chg="new del">
        <pc:chgData name="piret.kalmus@emu.ee" userId="S::urn:spo:guest#piret.kalmus@emu.ee::" providerId="AD" clId="Web-{759256B1-7905-32B0-4FEE-F1967BF7EB3A}" dt="2024-04-04T07:37:40.378" v="2"/>
        <pc:sldMkLst>
          <pc:docMk/>
          <pc:sldMk cId="1260155999" sldId="2441"/>
        </pc:sldMkLst>
      </pc:sldChg>
      <pc:sldChg chg="addSp delSp modSp add del mod replId modClrScheme chgLayout">
        <pc:chgData name="piret.kalmus@emu.ee" userId="S::urn:spo:guest#piret.kalmus@emu.ee::" providerId="AD" clId="Web-{759256B1-7905-32B0-4FEE-F1967BF7EB3A}" dt="2024-04-04T07:49:51.937" v="35"/>
        <pc:sldMkLst>
          <pc:docMk/>
          <pc:sldMk cId="1518839623" sldId="2441"/>
        </pc:sldMkLst>
        <pc:spChg chg="del">
          <ac:chgData name="piret.kalmus@emu.ee" userId="S::urn:spo:guest#piret.kalmus@emu.ee::" providerId="AD" clId="Web-{759256B1-7905-32B0-4FEE-F1967BF7EB3A}" dt="2024-04-04T07:38:08.598" v="5"/>
          <ac:spMkLst>
            <pc:docMk/>
            <pc:sldMk cId="1518839623" sldId="2441"/>
            <ac:spMk id="2" creationId="{60EDA25B-F561-CC61-40D5-B191A07AF2DD}"/>
          </ac:spMkLst>
        </pc:spChg>
        <pc:spChg chg="add mod ord">
          <ac:chgData name="piret.kalmus@emu.ee" userId="S::urn:spo:guest#piret.kalmus@emu.ee::" providerId="AD" clId="Web-{759256B1-7905-32B0-4FEE-F1967BF7EB3A}" dt="2024-04-04T07:45:59.694" v="21" actId="20577"/>
          <ac:spMkLst>
            <pc:docMk/>
            <pc:sldMk cId="1518839623" sldId="2441"/>
            <ac:spMk id="4" creationId="{00C8C52E-DA7E-496C-21A8-707B3FEC8E39}"/>
          </ac:spMkLst>
        </pc:spChg>
        <pc:spChg chg="add del mod ord">
          <ac:chgData name="piret.kalmus@emu.ee" userId="S::urn:spo:guest#piret.kalmus@emu.ee::" providerId="AD" clId="Web-{759256B1-7905-32B0-4FEE-F1967BF7EB3A}" dt="2024-04-04T07:45:39.240" v="16"/>
          <ac:spMkLst>
            <pc:docMk/>
            <pc:sldMk cId="1518839623" sldId="2441"/>
            <ac:spMk id="5" creationId="{E87C7B04-0FB0-5ADC-7F79-B11BDE7E166C}"/>
          </ac:spMkLst>
        </pc:spChg>
        <pc:picChg chg="add del mod">
          <ac:chgData name="piret.kalmus@emu.ee" userId="S::urn:spo:guest#piret.kalmus@emu.ee::" providerId="AD" clId="Web-{759256B1-7905-32B0-4FEE-F1967BF7EB3A}" dt="2024-04-04T07:48:46.434" v="28"/>
          <ac:picMkLst>
            <pc:docMk/>
            <pc:sldMk cId="1518839623" sldId="2441"/>
            <ac:picMk id="6" creationId="{364CF2C8-1745-B577-DB1A-822EAC343249}"/>
          </ac:picMkLst>
        </pc:picChg>
        <pc:picChg chg="del">
          <ac:chgData name="piret.kalmus@emu.ee" userId="S::urn:spo:guest#piret.kalmus@emu.ee::" providerId="AD" clId="Web-{759256B1-7905-32B0-4FEE-F1967BF7EB3A}" dt="2024-04-04T07:38:10.145" v="6"/>
          <ac:picMkLst>
            <pc:docMk/>
            <pc:sldMk cId="1518839623" sldId="2441"/>
            <ac:picMk id="1026" creationId="{1F43D2FF-C0BF-E0DB-2FDE-55486F0D2ABB}"/>
          </ac:picMkLst>
        </pc:picChg>
      </pc:sldChg>
      <pc:sldChg chg="modSp new del mod modClrScheme chgLayout">
        <pc:chgData name="piret.kalmus@emu.ee" userId="S::urn:spo:guest#piret.kalmus@emu.ee::" providerId="AD" clId="Web-{759256B1-7905-32B0-4FEE-F1967BF7EB3A}" dt="2024-04-04T07:51:50.848" v="38"/>
        <pc:sldMkLst>
          <pc:docMk/>
          <pc:sldMk cId="2668647195" sldId="2441"/>
        </pc:sldMkLst>
        <pc:spChg chg="mod ord">
          <ac:chgData name="piret.kalmus@emu.ee" userId="S::urn:spo:guest#piret.kalmus@emu.ee::" providerId="AD" clId="Web-{759256B1-7905-32B0-4FEE-F1967BF7EB3A}" dt="2024-04-04T07:51:46.379" v="37"/>
          <ac:spMkLst>
            <pc:docMk/>
            <pc:sldMk cId="2668647195" sldId="2441"/>
            <ac:spMk id="2" creationId="{25B9812D-8FE3-6D84-B15B-30B61FF1FB26}"/>
          </ac:spMkLst>
        </pc:spChg>
      </pc:sldChg>
      <pc:sldChg chg="addSp delSp modSp new del">
        <pc:chgData name="piret.kalmus@emu.ee" userId="S::urn:spo:guest#piret.kalmus@emu.ee::" providerId="AD" clId="Web-{759256B1-7905-32B0-4FEE-F1967BF7EB3A}" dt="2024-04-04T07:49:47.437" v="34"/>
        <pc:sldMkLst>
          <pc:docMk/>
          <pc:sldMk cId="864833550" sldId="2442"/>
        </pc:sldMkLst>
        <pc:spChg chg="mod">
          <ac:chgData name="piret.kalmus@emu.ee" userId="S::urn:spo:guest#piret.kalmus@emu.ee::" providerId="AD" clId="Web-{759256B1-7905-32B0-4FEE-F1967BF7EB3A}" dt="2024-04-04T07:49:06.123" v="30" actId="14100"/>
          <ac:spMkLst>
            <pc:docMk/>
            <pc:sldMk cId="864833550" sldId="2442"/>
            <ac:spMk id="2" creationId="{B0D13F4C-F307-526D-BDB0-E43B80F682B7}"/>
          </ac:spMkLst>
        </pc:spChg>
        <pc:picChg chg="add del mod">
          <ac:chgData name="piret.kalmus@emu.ee" userId="S::urn:spo:guest#piret.kalmus@emu.ee::" providerId="AD" clId="Web-{759256B1-7905-32B0-4FEE-F1967BF7EB3A}" dt="2024-04-04T07:49:36.092" v="33"/>
          <ac:picMkLst>
            <pc:docMk/>
            <pc:sldMk cId="864833550" sldId="2442"/>
            <ac:picMk id="3" creationId="{4EFC556B-933A-CF3B-FD8B-15C5F1922D9E}"/>
          </ac:picMkLst>
        </pc:picChg>
      </pc:sldChg>
      <pc:sldChg chg="addSp delSp modSp new del">
        <pc:chgData name="piret.kalmus@emu.ee" userId="S::urn:spo:guest#piret.kalmus@emu.ee::" providerId="AD" clId="Web-{759256B1-7905-32B0-4FEE-F1967BF7EB3A}" dt="2024-04-04T07:47:14.790" v="27"/>
        <pc:sldMkLst>
          <pc:docMk/>
          <pc:sldMk cId="3666748690" sldId="2442"/>
        </pc:sldMkLst>
        <pc:picChg chg="add del mod">
          <ac:chgData name="piret.kalmus@emu.ee" userId="S::urn:spo:guest#piret.kalmus@emu.ee::" providerId="AD" clId="Web-{759256B1-7905-32B0-4FEE-F1967BF7EB3A}" dt="2024-04-04T07:43:08.500" v="14"/>
          <ac:picMkLst>
            <pc:docMk/>
            <pc:sldMk cId="3666748690" sldId="2442"/>
            <ac:picMk id="4" creationId="{F7C7F2E7-F427-91BC-ADCA-204193EF03DB}"/>
          </ac:picMkLst>
        </pc:picChg>
      </pc:sldChg>
    </pc:docChg>
  </pc:docChgLst>
  <pc:docChgLst>
    <pc:chgData name="Shepard Juhász" userId="09a58b91f9e979a1" providerId="LiveId" clId="{F81F6A71-7F19-43AF-883D-37F377980DD2}"/>
    <pc:docChg chg="undo custSel modSld modMainMaster">
      <pc:chgData name="Shepard Juhász" userId="09a58b91f9e979a1" providerId="LiveId" clId="{F81F6A71-7F19-43AF-883D-37F377980DD2}" dt="2024-02-26T11:53:15.036" v="77" actId="14100"/>
      <pc:docMkLst>
        <pc:docMk/>
      </pc:docMkLst>
      <pc:sldChg chg="delSp modSp mod">
        <pc:chgData name="Shepard Juhász" userId="09a58b91f9e979a1" providerId="LiveId" clId="{F81F6A71-7F19-43AF-883D-37F377980DD2}" dt="2024-02-26T11:43:20.525" v="2" actId="478"/>
        <pc:sldMkLst>
          <pc:docMk/>
          <pc:sldMk cId="2499853343" sldId="261"/>
        </pc:sldMkLst>
        <pc:spChg chg="del mod">
          <ac:chgData name="Shepard Juhász" userId="09a58b91f9e979a1" providerId="LiveId" clId="{F81F6A71-7F19-43AF-883D-37F377980DD2}" dt="2024-02-26T11:43:20.525" v="2" actId="478"/>
          <ac:spMkLst>
            <pc:docMk/>
            <pc:sldMk cId="2499853343" sldId="261"/>
            <ac:spMk id="4" creationId="{45007515-950B-701A-DE10-BAB0C6D218EB}"/>
          </ac:spMkLst>
        </pc:spChg>
      </pc:sldChg>
      <pc:sldChg chg="delSp mod">
        <pc:chgData name="Shepard Juhász" userId="09a58b91f9e979a1" providerId="LiveId" clId="{F81F6A71-7F19-43AF-883D-37F377980DD2}" dt="2024-02-26T11:43:22.700" v="3" actId="478"/>
        <pc:sldMkLst>
          <pc:docMk/>
          <pc:sldMk cId="3971793997" sldId="262"/>
        </pc:sldMkLst>
        <pc:spChg chg="del">
          <ac:chgData name="Shepard Juhász" userId="09a58b91f9e979a1" providerId="LiveId" clId="{F81F6A71-7F19-43AF-883D-37F377980DD2}" dt="2024-02-26T11:43:22.700" v="3" actId="478"/>
          <ac:spMkLst>
            <pc:docMk/>
            <pc:sldMk cId="3971793997" sldId="262"/>
            <ac:spMk id="4" creationId="{80BB05C7-5BB6-2889-F466-58355EE69399}"/>
          </ac:spMkLst>
        </pc:spChg>
      </pc:sldChg>
      <pc:sldChg chg="delSp mod">
        <pc:chgData name="Shepard Juhász" userId="09a58b91f9e979a1" providerId="LiveId" clId="{F81F6A71-7F19-43AF-883D-37F377980DD2}" dt="2024-02-26T11:43:31.804" v="4" actId="478"/>
        <pc:sldMkLst>
          <pc:docMk/>
          <pc:sldMk cId="98415862" sldId="270"/>
        </pc:sldMkLst>
        <pc:spChg chg="del">
          <ac:chgData name="Shepard Juhász" userId="09a58b91f9e979a1" providerId="LiveId" clId="{F81F6A71-7F19-43AF-883D-37F377980DD2}" dt="2024-02-26T11:43:31.804" v="4" actId="478"/>
          <ac:spMkLst>
            <pc:docMk/>
            <pc:sldMk cId="98415862" sldId="270"/>
            <ac:spMk id="2" creationId="{9B79753F-FE88-6157-6E3D-CB53AB83C957}"/>
          </ac:spMkLst>
        </pc:spChg>
      </pc:sldChg>
      <pc:sldChg chg="modSp mod">
        <pc:chgData name="Shepard Juhász" userId="09a58b91f9e979a1" providerId="LiveId" clId="{F81F6A71-7F19-43AF-883D-37F377980DD2}" dt="2024-02-26T11:45:22.997" v="11" actId="14100"/>
        <pc:sldMkLst>
          <pc:docMk/>
          <pc:sldMk cId="2682883410" sldId="272"/>
        </pc:sldMkLst>
        <pc:spChg chg="mod">
          <ac:chgData name="Shepard Juhász" userId="09a58b91f9e979a1" providerId="LiveId" clId="{F81F6A71-7F19-43AF-883D-37F377980DD2}" dt="2024-02-26T11:45:22.997" v="11" actId="14100"/>
          <ac:spMkLst>
            <pc:docMk/>
            <pc:sldMk cId="2682883410" sldId="272"/>
            <ac:spMk id="3" creationId="{B5FE635C-E70F-8B1F-2FAD-7C287FAAC353}"/>
          </ac:spMkLst>
        </pc:spChg>
      </pc:sldChg>
      <pc:sldChg chg="modSp mod">
        <pc:chgData name="Shepard Juhász" userId="09a58b91f9e979a1" providerId="LiveId" clId="{F81F6A71-7F19-43AF-883D-37F377980DD2}" dt="2024-02-26T11:45:26.794" v="12" actId="404"/>
        <pc:sldMkLst>
          <pc:docMk/>
          <pc:sldMk cId="1491658317" sldId="273"/>
        </pc:sldMkLst>
        <pc:spChg chg="mod">
          <ac:chgData name="Shepard Juhász" userId="09a58b91f9e979a1" providerId="LiveId" clId="{F81F6A71-7F19-43AF-883D-37F377980DD2}" dt="2024-02-26T11:45:26.794" v="12" actId="404"/>
          <ac:spMkLst>
            <pc:docMk/>
            <pc:sldMk cId="1491658317" sldId="273"/>
            <ac:spMk id="4" creationId="{9D83A1A9-65D4-4E6A-85BE-FE18C703815C}"/>
          </ac:spMkLst>
        </pc:spChg>
      </pc:sldChg>
      <pc:sldChg chg="modSp mod">
        <pc:chgData name="Shepard Juhász" userId="09a58b91f9e979a1" providerId="LiveId" clId="{F81F6A71-7F19-43AF-883D-37F377980DD2}" dt="2024-02-26T11:45:53.794" v="19" actId="255"/>
        <pc:sldMkLst>
          <pc:docMk/>
          <pc:sldMk cId="2690364126" sldId="2420"/>
        </pc:sldMkLst>
        <pc:spChg chg="mod">
          <ac:chgData name="Shepard Juhász" userId="09a58b91f9e979a1" providerId="LiveId" clId="{F81F6A71-7F19-43AF-883D-37F377980DD2}" dt="2024-02-26T11:45:35.613" v="13" actId="1076"/>
          <ac:spMkLst>
            <pc:docMk/>
            <pc:sldMk cId="2690364126" sldId="2420"/>
            <ac:spMk id="13" creationId="{C520C7B5-61E2-412E-B3D9-51E27F9BDAD8}"/>
          </ac:spMkLst>
        </pc:spChg>
        <pc:spChg chg="mod">
          <ac:chgData name="Shepard Juhász" userId="09a58b91f9e979a1" providerId="LiveId" clId="{F81F6A71-7F19-43AF-883D-37F377980DD2}" dt="2024-02-26T11:45:53.794" v="19" actId="255"/>
          <ac:spMkLst>
            <pc:docMk/>
            <pc:sldMk cId="2690364126" sldId="2420"/>
            <ac:spMk id="23" creationId="{C227E684-6068-4A9C-801B-9F7D9E5BE020}"/>
          </ac:spMkLst>
        </pc:spChg>
        <pc:graphicFrameChg chg="mod modGraphic">
          <ac:chgData name="Shepard Juhász" userId="09a58b91f9e979a1" providerId="LiveId" clId="{F81F6A71-7F19-43AF-883D-37F377980DD2}" dt="2024-02-26T11:45:50.065" v="18" actId="255"/>
          <ac:graphicFrameMkLst>
            <pc:docMk/>
            <pc:sldMk cId="2690364126" sldId="2420"/>
            <ac:graphicFrameMk id="18" creationId="{F2738B76-D1E4-4BC5-AF29-AADB650AD702}"/>
          </ac:graphicFrameMkLst>
        </pc:graphicFrameChg>
      </pc:sldChg>
      <pc:sldChg chg="modSp mod">
        <pc:chgData name="Shepard Juhász" userId="09a58b91f9e979a1" providerId="LiveId" clId="{F81F6A71-7F19-43AF-883D-37F377980DD2}" dt="2024-02-26T11:46:04.665" v="20" actId="404"/>
        <pc:sldMkLst>
          <pc:docMk/>
          <pc:sldMk cId="3288537766" sldId="2422"/>
        </pc:sldMkLst>
        <pc:spChg chg="mod">
          <ac:chgData name="Shepard Juhász" userId="09a58b91f9e979a1" providerId="LiveId" clId="{F81F6A71-7F19-43AF-883D-37F377980DD2}" dt="2024-02-26T11:46:04.665" v="20" actId="404"/>
          <ac:spMkLst>
            <pc:docMk/>
            <pc:sldMk cId="3288537766" sldId="2422"/>
            <ac:spMk id="6" creationId="{E2241DCB-BD3D-4A57-BF34-E8045FEDB660}"/>
          </ac:spMkLst>
        </pc:spChg>
      </pc:sldChg>
      <pc:sldChg chg="modSp mod">
        <pc:chgData name="Shepard Juhász" userId="09a58b91f9e979a1" providerId="LiveId" clId="{F81F6A71-7F19-43AF-883D-37F377980DD2}" dt="2024-02-26T11:46:31.446" v="26" actId="20577"/>
        <pc:sldMkLst>
          <pc:docMk/>
          <pc:sldMk cId="345245682" sldId="2424"/>
        </pc:sldMkLst>
        <pc:spChg chg="mod">
          <ac:chgData name="Shepard Juhász" userId="09a58b91f9e979a1" providerId="LiveId" clId="{F81F6A71-7F19-43AF-883D-37F377980DD2}" dt="2024-02-26T11:46:16.552" v="21" actId="404"/>
          <ac:spMkLst>
            <pc:docMk/>
            <pc:sldMk cId="345245682" sldId="2424"/>
            <ac:spMk id="9" creationId="{79B9FE22-08DB-4399-993B-4F6FB172DC62}"/>
          </ac:spMkLst>
        </pc:spChg>
        <pc:spChg chg="mod">
          <ac:chgData name="Shepard Juhász" userId="09a58b91f9e979a1" providerId="LiveId" clId="{F81F6A71-7F19-43AF-883D-37F377980DD2}" dt="2024-02-26T11:46:16.552" v="21" actId="404"/>
          <ac:spMkLst>
            <pc:docMk/>
            <pc:sldMk cId="345245682" sldId="2424"/>
            <ac:spMk id="11" creationId="{02E8B8C4-7414-478D-B927-13A09F51E318}"/>
          </ac:spMkLst>
        </pc:spChg>
        <pc:spChg chg="mod">
          <ac:chgData name="Shepard Juhász" userId="09a58b91f9e979a1" providerId="LiveId" clId="{F81F6A71-7F19-43AF-883D-37F377980DD2}" dt="2024-02-26T11:46:22.325" v="23" actId="1076"/>
          <ac:spMkLst>
            <pc:docMk/>
            <pc:sldMk cId="345245682" sldId="2424"/>
            <ac:spMk id="13" creationId="{27E0B672-6AF0-4BAD-9A7E-FFFD0315AFA6}"/>
          </ac:spMkLst>
        </pc:spChg>
        <pc:spChg chg="mod">
          <ac:chgData name="Shepard Juhász" userId="09a58b91f9e979a1" providerId="LiveId" clId="{F81F6A71-7F19-43AF-883D-37F377980DD2}" dt="2024-02-26T11:46:20.419" v="22" actId="1076"/>
          <ac:spMkLst>
            <pc:docMk/>
            <pc:sldMk cId="345245682" sldId="2424"/>
            <ac:spMk id="14" creationId="{F2A686A0-74DB-4814-9CFB-E8E911DF96FE}"/>
          </ac:spMkLst>
        </pc:spChg>
        <pc:spChg chg="mod">
          <ac:chgData name="Shepard Juhász" userId="09a58b91f9e979a1" providerId="LiveId" clId="{F81F6A71-7F19-43AF-883D-37F377980DD2}" dt="2024-02-26T11:46:31.446" v="26" actId="20577"/>
          <ac:spMkLst>
            <pc:docMk/>
            <pc:sldMk cId="345245682" sldId="2424"/>
            <ac:spMk id="33" creationId="{D73860A3-CDA5-4E10-853B-CF537A85DFB0}"/>
          </ac:spMkLst>
        </pc:spChg>
        <pc:spChg chg="mod">
          <ac:chgData name="Shepard Juhász" userId="09a58b91f9e979a1" providerId="LiveId" clId="{F81F6A71-7F19-43AF-883D-37F377980DD2}" dt="2024-02-26T11:46:29.031" v="25" actId="404"/>
          <ac:spMkLst>
            <pc:docMk/>
            <pc:sldMk cId="345245682" sldId="2424"/>
            <ac:spMk id="36" creationId="{57D477ED-9285-4237-9023-A7003D2F9CD5}"/>
          </ac:spMkLst>
        </pc:spChg>
        <pc:cxnChg chg="mod">
          <ac:chgData name="Shepard Juhász" userId="09a58b91f9e979a1" providerId="LiveId" clId="{F81F6A71-7F19-43AF-883D-37F377980DD2}" dt="2024-02-26T11:46:16.552" v="21" actId="404"/>
          <ac:cxnSpMkLst>
            <pc:docMk/>
            <pc:sldMk cId="345245682" sldId="2424"/>
            <ac:cxnSpMk id="10" creationId="{59BFA582-9369-46AB-89BE-5729D0437B13}"/>
          </ac:cxnSpMkLst>
        </pc:cxnChg>
        <pc:cxnChg chg="mod">
          <ac:chgData name="Shepard Juhász" userId="09a58b91f9e979a1" providerId="LiveId" clId="{F81F6A71-7F19-43AF-883D-37F377980DD2}" dt="2024-02-26T11:46:16.552" v="21" actId="404"/>
          <ac:cxnSpMkLst>
            <pc:docMk/>
            <pc:sldMk cId="345245682" sldId="2424"/>
            <ac:cxnSpMk id="22" creationId="{581EC61A-0E63-47D1-BA22-B89D2673AB75}"/>
          </ac:cxnSpMkLst>
        </pc:cxnChg>
      </pc:sldChg>
      <pc:sldChg chg="modSp mod">
        <pc:chgData name="Shepard Juhász" userId="09a58b91f9e979a1" providerId="LiveId" clId="{F81F6A71-7F19-43AF-883D-37F377980DD2}" dt="2024-02-26T11:46:38.169" v="27" actId="14100"/>
        <pc:sldMkLst>
          <pc:docMk/>
          <pc:sldMk cId="3943193106" sldId="2425"/>
        </pc:sldMkLst>
        <pc:spChg chg="mod">
          <ac:chgData name="Shepard Juhász" userId="09a58b91f9e979a1" providerId="LiveId" clId="{F81F6A71-7F19-43AF-883D-37F377980DD2}" dt="2024-02-26T11:46:38.169" v="27" actId="14100"/>
          <ac:spMkLst>
            <pc:docMk/>
            <pc:sldMk cId="3943193106" sldId="2425"/>
            <ac:spMk id="11" creationId="{B73D9778-7D4D-42F1-A717-530B7630B63D}"/>
          </ac:spMkLst>
        </pc:spChg>
      </pc:sldChg>
      <pc:sldChg chg="modSp mod">
        <pc:chgData name="Shepard Juhász" userId="09a58b91f9e979a1" providerId="LiveId" clId="{F81F6A71-7F19-43AF-883D-37F377980DD2}" dt="2024-02-26T11:46:43.590" v="28" actId="14100"/>
        <pc:sldMkLst>
          <pc:docMk/>
          <pc:sldMk cId="3553973082" sldId="2426"/>
        </pc:sldMkLst>
        <pc:spChg chg="mod">
          <ac:chgData name="Shepard Juhász" userId="09a58b91f9e979a1" providerId="LiveId" clId="{F81F6A71-7F19-43AF-883D-37F377980DD2}" dt="2024-02-26T11:46:43.590" v="28" actId="14100"/>
          <ac:spMkLst>
            <pc:docMk/>
            <pc:sldMk cId="3553973082" sldId="2426"/>
            <ac:spMk id="17" creationId="{0FC923B1-34E6-4EB9-AF33-B29523DFA4A8}"/>
          </ac:spMkLst>
        </pc:spChg>
      </pc:sldChg>
      <pc:sldChg chg="modSp mod">
        <pc:chgData name="Shepard Juhász" userId="09a58b91f9e979a1" providerId="LiveId" clId="{F81F6A71-7F19-43AF-883D-37F377980DD2}" dt="2024-02-26T11:46:49.201" v="29" actId="14100"/>
        <pc:sldMkLst>
          <pc:docMk/>
          <pc:sldMk cId="2948961954" sldId="2427"/>
        </pc:sldMkLst>
        <pc:spChg chg="mod">
          <ac:chgData name="Shepard Juhász" userId="09a58b91f9e979a1" providerId="LiveId" clId="{F81F6A71-7F19-43AF-883D-37F377980DD2}" dt="2024-02-26T11:46:49.201" v="29" actId="14100"/>
          <ac:spMkLst>
            <pc:docMk/>
            <pc:sldMk cId="2948961954" sldId="2427"/>
            <ac:spMk id="11" creationId="{AF31CA81-C9B7-4794-9E9B-CD429D968F54}"/>
          </ac:spMkLst>
        </pc:spChg>
      </pc:sldChg>
      <pc:sldChg chg="modSp mod">
        <pc:chgData name="Shepard Juhász" userId="09a58b91f9e979a1" providerId="LiveId" clId="{F81F6A71-7F19-43AF-883D-37F377980DD2}" dt="2024-02-26T11:47:22.502" v="33" actId="14826"/>
        <pc:sldMkLst>
          <pc:docMk/>
          <pc:sldMk cId="944194152" sldId="2428"/>
        </pc:sldMkLst>
        <pc:spChg chg="mod">
          <ac:chgData name="Shepard Juhász" userId="09a58b91f9e979a1" providerId="LiveId" clId="{F81F6A71-7F19-43AF-883D-37F377980DD2}" dt="2024-02-26T11:46:55.499" v="31" actId="14100"/>
          <ac:spMkLst>
            <pc:docMk/>
            <pc:sldMk cId="944194152" sldId="2428"/>
            <ac:spMk id="10" creationId="{41AA72F2-EF5B-45B6-BC82-6795A49FC9E9}"/>
          </ac:spMkLst>
        </pc:spChg>
        <pc:picChg chg="mod">
          <ac:chgData name="Shepard Juhász" userId="09a58b91f9e979a1" providerId="LiveId" clId="{F81F6A71-7F19-43AF-883D-37F377980DD2}" dt="2024-02-26T11:47:18.837" v="32" actId="14826"/>
          <ac:picMkLst>
            <pc:docMk/>
            <pc:sldMk cId="944194152" sldId="2428"/>
            <ac:picMk id="15" creationId="{F94BF2AF-5A6C-4B2C-B014-C47A4CD105D4}"/>
          </ac:picMkLst>
        </pc:picChg>
        <pc:picChg chg="mod">
          <ac:chgData name="Shepard Juhász" userId="09a58b91f9e979a1" providerId="LiveId" clId="{F81F6A71-7F19-43AF-883D-37F377980DD2}" dt="2024-02-26T11:47:22.502" v="33" actId="14826"/>
          <ac:picMkLst>
            <pc:docMk/>
            <pc:sldMk cId="944194152" sldId="2428"/>
            <ac:picMk id="17" creationId="{4ABD333F-97D8-41DE-B6F0-40ABA42FAC6F}"/>
          </ac:picMkLst>
        </pc:picChg>
      </pc:sldChg>
      <pc:sldChg chg="modSp mod">
        <pc:chgData name="Shepard Juhász" userId="09a58b91f9e979a1" providerId="LiveId" clId="{F81F6A71-7F19-43AF-883D-37F377980DD2}" dt="2024-02-26T11:47:30.843" v="35" actId="255"/>
        <pc:sldMkLst>
          <pc:docMk/>
          <pc:sldMk cId="1202217210" sldId="2430"/>
        </pc:sldMkLst>
        <pc:spChg chg="mod">
          <ac:chgData name="Shepard Juhász" userId="09a58b91f9e979a1" providerId="LiveId" clId="{F81F6A71-7F19-43AF-883D-37F377980DD2}" dt="2024-02-26T11:47:30.843" v="35" actId="255"/>
          <ac:spMkLst>
            <pc:docMk/>
            <pc:sldMk cId="1202217210" sldId="2430"/>
            <ac:spMk id="18" creationId="{B3DCE263-F95B-4BDC-B187-2EAB9E07A708}"/>
          </ac:spMkLst>
        </pc:spChg>
      </pc:sldChg>
      <pc:sldChg chg="addSp modSp mod">
        <pc:chgData name="Shepard Juhász" userId="09a58b91f9e979a1" providerId="LiveId" clId="{F81F6A71-7F19-43AF-883D-37F377980DD2}" dt="2024-02-26T11:52:40.242" v="63"/>
        <pc:sldMkLst>
          <pc:docMk/>
          <pc:sldMk cId="1279130326" sldId="2431"/>
        </pc:sldMkLst>
        <pc:spChg chg="mod">
          <ac:chgData name="Shepard Juhász" userId="09a58b91f9e979a1" providerId="LiveId" clId="{F81F6A71-7F19-43AF-883D-37F377980DD2}" dt="2024-02-26T11:47:47.056" v="40" actId="404"/>
          <ac:spMkLst>
            <pc:docMk/>
            <pc:sldMk cId="1279130326" sldId="2431"/>
            <ac:spMk id="4" creationId="{A1DDDF03-B08B-8E86-38CA-DFAB63A2487D}"/>
          </ac:spMkLst>
        </pc:spChg>
        <pc:spChg chg="mod">
          <ac:chgData name="Shepard Juhász" userId="09a58b91f9e979a1" providerId="LiveId" clId="{F81F6A71-7F19-43AF-883D-37F377980DD2}" dt="2024-02-26T11:47:42.422" v="39" actId="14100"/>
          <ac:spMkLst>
            <pc:docMk/>
            <pc:sldMk cId="1279130326" sldId="2431"/>
            <ac:spMk id="6" creationId="{1E69013A-BA47-0DBA-FBFF-3BDFD4D48C6A}"/>
          </ac:spMkLst>
        </pc:spChg>
        <pc:spChg chg="add mod">
          <ac:chgData name="Shepard Juhász" userId="09a58b91f9e979a1" providerId="LiveId" clId="{F81F6A71-7F19-43AF-883D-37F377980DD2}" dt="2024-02-26T11:52:40.242" v="63"/>
          <ac:spMkLst>
            <pc:docMk/>
            <pc:sldMk cId="1279130326" sldId="2431"/>
            <ac:spMk id="7" creationId="{CD5DB3D8-FC2F-1EB9-3E3F-1BA37E0540FE}"/>
          </ac:spMkLst>
        </pc:spChg>
        <pc:spChg chg="mod">
          <ac:chgData name="Shepard Juhász" userId="09a58b91f9e979a1" providerId="LiveId" clId="{F81F6A71-7F19-43AF-883D-37F377980DD2}" dt="2024-02-26T11:47:51.887" v="41" actId="404"/>
          <ac:spMkLst>
            <pc:docMk/>
            <pc:sldMk cId="1279130326" sldId="2431"/>
            <ac:spMk id="20" creationId="{C875C385-EAF7-48D2-B3D8-4B59A3CA9938}"/>
          </ac:spMkLst>
        </pc:spChg>
        <pc:spChg chg="mod">
          <ac:chgData name="Shepard Juhász" userId="09a58b91f9e979a1" providerId="LiveId" clId="{F81F6A71-7F19-43AF-883D-37F377980DD2}" dt="2024-02-26T11:47:38.341" v="38" actId="14100"/>
          <ac:spMkLst>
            <pc:docMk/>
            <pc:sldMk cId="1279130326" sldId="2431"/>
            <ac:spMk id="25" creationId="{85AB590C-E616-498F-B4C0-539B365F84A2}"/>
          </ac:spMkLst>
        </pc:spChg>
        <pc:spChg chg="mod">
          <ac:chgData name="Shepard Juhász" userId="09a58b91f9e979a1" providerId="LiveId" clId="{F81F6A71-7F19-43AF-883D-37F377980DD2}" dt="2024-02-26T11:47:42.422" v="39" actId="14100"/>
          <ac:spMkLst>
            <pc:docMk/>
            <pc:sldMk cId="1279130326" sldId="2431"/>
            <ac:spMk id="44" creationId="{84BFF4A6-BBE2-4675-8DE5-391F4D5279A3}"/>
          </ac:spMkLst>
        </pc:spChg>
        <pc:spChg chg="mod">
          <ac:chgData name="Shepard Juhász" userId="09a58b91f9e979a1" providerId="LiveId" clId="{F81F6A71-7F19-43AF-883D-37F377980DD2}" dt="2024-02-26T11:47:42.422" v="39" actId="14100"/>
          <ac:spMkLst>
            <pc:docMk/>
            <pc:sldMk cId="1279130326" sldId="2431"/>
            <ac:spMk id="46" creationId="{0F224CF6-315A-4D6F-A3DF-4BD412127554}"/>
          </ac:spMkLst>
        </pc:spChg>
        <pc:spChg chg="mod">
          <ac:chgData name="Shepard Juhász" userId="09a58b91f9e979a1" providerId="LiveId" clId="{F81F6A71-7F19-43AF-883D-37F377980DD2}" dt="2024-02-26T11:48:02.665" v="45" actId="14100"/>
          <ac:spMkLst>
            <pc:docMk/>
            <pc:sldMk cId="1279130326" sldId="2431"/>
            <ac:spMk id="52" creationId="{E8EB0811-57B5-4783-A1D3-DB86F6C44A22}"/>
          </ac:spMkLst>
        </pc:spChg>
        <pc:graphicFrameChg chg="add mod">
          <ac:chgData name="Shepard Juhász" userId="09a58b91f9e979a1" providerId="LiveId" clId="{F81F6A71-7F19-43AF-883D-37F377980DD2}" dt="2024-02-26T11:52:33.717" v="60"/>
          <ac:graphicFrameMkLst>
            <pc:docMk/>
            <pc:sldMk cId="1279130326" sldId="2431"/>
            <ac:graphicFrameMk id="8" creationId="{D504CE20-7B3B-C762-DB42-5B0E7BA42C63}"/>
          </ac:graphicFrameMkLst>
        </pc:graphicFrameChg>
      </pc:sldChg>
      <pc:sldChg chg="addSp modSp mod">
        <pc:chgData name="Shepard Juhász" userId="09a58b91f9e979a1" providerId="LiveId" clId="{F81F6A71-7F19-43AF-883D-37F377980DD2}" dt="2024-02-26T11:52:48.418" v="66"/>
        <pc:sldMkLst>
          <pc:docMk/>
          <pc:sldMk cId="2844523372" sldId="2432"/>
        </pc:sldMkLst>
        <pc:spChg chg="add mod">
          <ac:chgData name="Shepard Juhász" userId="09a58b91f9e979a1" providerId="LiveId" clId="{F81F6A71-7F19-43AF-883D-37F377980DD2}" dt="2024-02-26T11:52:48.418" v="66"/>
          <ac:spMkLst>
            <pc:docMk/>
            <pc:sldMk cId="2844523372" sldId="2432"/>
            <ac:spMk id="4" creationId="{0709B158-5378-482F-D9C1-986E41CFE362}"/>
          </ac:spMkLst>
        </pc:spChg>
        <pc:spChg chg="mod">
          <ac:chgData name="Shepard Juhász" userId="09a58b91f9e979a1" providerId="LiveId" clId="{F81F6A71-7F19-43AF-883D-37F377980DD2}" dt="2024-02-26T11:48:13.254" v="47" actId="404"/>
          <ac:spMkLst>
            <pc:docMk/>
            <pc:sldMk cId="2844523372" sldId="2432"/>
            <ac:spMk id="18" creationId="{6ACD612A-E86B-4604-A5AA-DBA82BBFA50B}"/>
          </ac:spMkLst>
        </pc:spChg>
        <pc:spChg chg="mod">
          <ac:chgData name="Shepard Juhász" userId="09a58b91f9e979a1" providerId="LiveId" clId="{F81F6A71-7F19-43AF-883D-37F377980DD2}" dt="2024-02-26T11:48:10.015" v="46" actId="14100"/>
          <ac:spMkLst>
            <pc:docMk/>
            <pc:sldMk cId="2844523372" sldId="2432"/>
            <ac:spMk id="25" creationId="{85AB590C-E616-498F-B4C0-539B365F84A2}"/>
          </ac:spMkLst>
        </pc:spChg>
        <pc:spChg chg="mod">
          <ac:chgData name="Shepard Juhász" userId="09a58b91f9e979a1" providerId="LiveId" clId="{F81F6A71-7F19-43AF-883D-37F377980DD2}" dt="2024-02-26T11:48:10.015" v="46" actId="14100"/>
          <ac:spMkLst>
            <pc:docMk/>
            <pc:sldMk cId="2844523372" sldId="2432"/>
            <ac:spMk id="42" creationId="{953E6DCE-5177-4DAC-8E53-E1158AC9BFB0}"/>
          </ac:spMkLst>
        </pc:spChg>
        <pc:spChg chg="mod">
          <ac:chgData name="Shepard Juhász" userId="09a58b91f9e979a1" providerId="LiveId" clId="{F81F6A71-7F19-43AF-883D-37F377980DD2}" dt="2024-02-26T11:48:10.015" v="46" actId="14100"/>
          <ac:spMkLst>
            <pc:docMk/>
            <pc:sldMk cId="2844523372" sldId="2432"/>
            <ac:spMk id="44" creationId="{84BFF4A6-BBE2-4675-8DE5-391F4D5279A3}"/>
          </ac:spMkLst>
        </pc:spChg>
        <pc:spChg chg="mod">
          <ac:chgData name="Shepard Juhász" userId="09a58b91f9e979a1" providerId="LiveId" clId="{F81F6A71-7F19-43AF-883D-37F377980DD2}" dt="2024-02-26T11:48:10.015" v="46" actId="14100"/>
          <ac:spMkLst>
            <pc:docMk/>
            <pc:sldMk cId="2844523372" sldId="2432"/>
            <ac:spMk id="46" creationId="{0F224CF6-315A-4D6F-A3DF-4BD412127554}"/>
          </ac:spMkLst>
        </pc:spChg>
      </pc:sldChg>
      <pc:sldChg chg="modSp mod">
        <pc:chgData name="Shepard Juhász" userId="09a58b91f9e979a1" providerId="LiveId" clId="{F81F6A71-7F19-43AF-883D-37F377980DD2}" dt="2024-02-26T11:48:22.330" v="49" actId="404"/>
        <pc:sldMkLst>
          <pc:docMk/>
          <pc:sldMk cId="3352468186" sldId="2433"/>
        </pc:sldMkLst>
        <pc:spChg chg="mod">
          <ac:chgData name="Shepard Juhász" userId="09a58b91f9e979a1" providerId="LiveId" clId="{F81F6A71-7F19-43AF-883D-37F377980DD2}" dt="2024-02-26T11:48:19.308" v="48" actId="14100"/>
          <ac:spMkLst>
            <pc:docMk/>
            <pc:sldMk cId="3352468186" sldId="2433"/>
            <ac:spMk id="3" creationId="{9BD1DDA8-A477-CB92-B6EF-71AF32A64FFC}"/>
          </ac:spMkLst>
        </pc:spChg>
        <pc:spChg chg="mod">
          <ac:chgData name="Shepard Juhász" userId="09a58b91f9e979a1" providerId="LiveId" clId="{F81F6A71-7F19-43AF-883D-37F377980DD2}" dt="2024-02-26T11:48:22.330" v="49" actId="404"/>
          <ac:spMkLst>
            <pc:docMk/>
            <pc:sldMk cId="3352468186" sldId="2433"/>
            <ac:spMk id="7" creationId="{3E1908D4-C0F5-86DC-083D-CA9EFB28AFA4}"/>
          </ac:spMkLst>
        </pc:spChg>
      </pc:sldChg>
      <pc:sldChg chg="addSp delSp modSp mod">
        <pc:chgData name="Shepard Juhász" userId="09a58b91f9e979a1" providerId="LiveId" clId="{F81F6A71-7F19-43AF-883D-37F377980DD2}" dt="2024-02-26T11:53:15.036" v="77" actId="14100"/>
        <pc:sldMkLst>
          <pc:docMk/>
          <pc:sldMk cId="2048628594" sldId="2435"/>
        </pc:sldMkLst>
        <pc:spChg chg="mod">
          <ac:chgData name="Shepard Juhász" userId="09a58b91f9e979a1" providerId="LiveId" clId="{F81F6A71-7F19-43AF-883D-37F377980DD2}" dt="2024-02-26T11:48:27.393" v="50" actId="14100"/>
          <ac:spMkLst>
            <pc:docMk/>
            <pc:sldMk cId="2048628594" sldId="2435"/>
            <ac:spMk id="5" creationId="{111945F7-0D14-D743-BFDA-035538ED41B2}"/>
          </ac:spMkLst>
        </pc:spChg>
        <pc:spChg chg="add mod">
          <ac:chgData name="Shepard Juhász" userId="09a58b91f9e979a1" providerId="LiveId" clId="{F81F6A71-7F19-43AF-883D-37F377980DD2}" dt="2024-02-26T11:52:55.555" v="69"/>
          <ac:spMkLst>
            <pc:docMk/>
            <pc:sldMk cId="2048628594" sldId="2435"/>
            <ac:spMk id="13" creationId="{D5F5D62B-E187-7158-E31E-7805D5AABDDB}"/>
          </ac:spMkLst>
        </pc:spChg>
        <pc:spChg chg="mod">
          <ac:chgData name="Shepard Juhász" userId="09a58b91f9e979a1" providerId="LiveId" clId="{F81F6A71-7F19-43AF-883D-37F377980DD2}" dt="2024-02-26T11:48:32.329" v="51" actId="14100"/>
          <ac:spMkLst>
            <pc:docMk/>
            <pc:sldMk cId="2048628594" sldId="2435"/>
            <ac:spMk id="14" creationId="{8690428F-3309-41FA-B050-ED545EA123C7}"/>
          </ac:spMkLst>
        </pc:spChg>
        <pc:spChg chg="add mod">
          <ac:chgData name="Shepard Juhász" userId="09a58b91f9e979a1" providerId="LiveId" clId="{F81F6A71-7F19-43AF-883D-37F377980DD2}" dt="2024-02-26T11:53:15.036" v="77" actId="14100"/>
          <ac:spMkLst>
            <pc:docMk/>
            <pc:sldMk cId="2048628594" sldId="2435"/>
            <ac:spMk id="15" creationId="{9397FD3C-3F21-EA9F-8272-3C8B93166F24}"/>
          </ac:spMkLst>
        </pc:spChg>
        <pc:picChg chg="del">
          <ac:chgData name="Shepard Juhász" userId="09a58b91f9e979a1" providerId="LiveId" clId="{F81F6A71-7F19-43AF-883D-37F377980DD2}" dt="2024-02-26T11:52:06.328" v="55" actId="478"/>
          <ac:picMkLst>
            <pc:docMk/>
            <pc:sldMk cId="2048628594" sldId="2435"/>
            <ac:picMk id="4" creationId="{20189503-77DE-4396-6A21-3D22F32250CB}"/>
          </ac:picMkLst>
        </pc:picChg>
        <pc:picChg chg="add mod">
          <ac:chgData name="Shepard Juhász" userId="09a58b91f9e979a1" providerId="LiveId" clId="{F81F6A71-7F19-43AF-883D-37F377980DD2}" dt="2024-02-26T11:52:06.998" v="56"/>
          <ac:picMkLst>
            <pc:docMk/>
            <pc:sldMk cId="2048628594" sldId="2435"/>
            <ac:picMk id="11" creationId="{76689140-0D65-485D-9FC0-901875EF5748}"/>
          </ac:picMkLst>
        </pc:picChg>
      </pc:sldChg>
      <pc:sldChg chg="modSp mod">
        <pc:chgData name="Shepard Juhász" userId="09a58b91f9e979a1" providerId="LiveId" clId="{F81F6A71-7F19-43AF-883D-37F377980DD2}" dt="2024-02-26T11:48:35.551" v="52" actId="14100"/>
        <pc:sldMkLst>
          <pc:docMk/>
          <pc:sldMk cId="3718840640" sldId="2436"/>
        </pc:sldMkLst>
        <pc:spChg chg="mod">
          <ac:chgData name="Shepard Juhász" userId="09a58b91f9e979a1" providerId="LiveId" clId="{F81F6A71-7F19-43AF-883D-37F377980DD2}" dt="2024-02-26T11:48:35.551" v="52" actId="14100"/>
          <ac:spMkLst>
            <pc:docMk/>
            <pc:sldMk cId="3718840640" sldId="2436"/>
            <ac:spMk id="14" creationId="{8690428F-3309-41FA-B050-ED545EA123C7}"/>
          </ac:spMkLst>
        </pc:spChg>
      </pc:sldChg>
      <pc:sldMasterChg chg="modSldLayout">
        <pc:chgData name="Shepard Juhász" userId="09a58b91f9e979a1" providerId="LiveId" clId="{F81F6A71-7F19-43AF-883D-37F377980DD2}" dt="2024-02-26T11:45:14.135" v="10"/>
        <pc:sldMasterMkLst>
          <pc:docMk/>
          <pc:sldMasterMk cId="0" sldId="2147483648"/>
        </pc:sldMasterMkLst>
        <pc:sldLayoutChg chg="modSp">
          <pc:chgData name="Shepard Juhász" userId="09a58b91f9e979a1" providerId="LiveId" clId="{F81F6A71-7F19-43AF-883D-37F377980DD2}" dt="2024-02-26T11:45:00.101" v="6" actId="14826"/>
          <pc:sldLayoutMkLst>
            <pc:docMk/>
            <pc:sldMasterMk cId="0" sldId="2147483648"/>
            <pc:sldLayoutMk cId="0" sldId="2147483662"/>
          </pc:sldLayoutMkLst>
          <pc:picChg chg="mod">
            <ac:chgData name="Shepard Juhász" userId="09a58b91f9e979a1" providerId="LiveId" clId="{F81F6A71-7F19-43AF-883D-37F377980DD2}" dt="2024-02-26T11:45:00.101" v="6" actId="14826"/>
            <ac:picMkLst>
              <pc:docMk/>
              <pc:sldMasterMk cId="0" sldId="2147483648"/>
              <pc:sldLayoutMk cId="0" sldId="2147483662"/>
              <ac:picMk id="51" creationId="{1007B104-92BA-4BA5-A656-DA433D20A54C}"/>
            </ac:picMkLst>
          </pc:picChg>
        </pc:sldLayoutChg>
        <pc:sldLayoutChg chg="addSp delSp modSp mod">
          <pc:chgData name="Shepard Juhász" userId="09a58b91f9e979a1" providerId="LiveId" clId="{F81F6A71-7F19-43AF-883D-37F377980DD2}" dt="2024-02-26T11:45:14.135" v="10"/>
          <pc:sldLayoutMkLst>
            <pc:docMk/>
            <pc:sldMasterMk cId="0" sldId="2147483648"/>
            <pc:sldLayoutMk cId="1616781686" sldId="2147483670"/>
          </pc:sldLayoutMkLst>
          <pc:picChg chg="add mod">
            <ac:chgData name="Shepard Juhász" userId="09a58b91f9e979a1" providerId="LiveId" clId="{F81F6A71-7F19-43AF-883D-37F377980DD2}" dt="2024-02-26T11:45:14.135" v="10"/>
            <ac:picMkLst>
              <pc:docMk/>
              <pc:sldMasterMk cId="0" sldId="2147483648"/>
              <pc:sldLayoutMk cId="1616781686" sldId="2147483670"/>
              <ac:picMk id="2" creationId="{5BAFAD01-922A-18BD-6844-C4BAF1164A40}"/>
            </ac:picMkLst>
          </pc:picChg>
          <pc:picChg chg="del">
            <ac:chgData name="Shepard Juhász" userId="09a58b91f9e979a1" providerId="LiveId" clId="{F81F6A71-7F19-43AF-883D-37F377980DD2}" dt="2024-02-26T11:45:13.932" v="9" actId="478"/>
            <ac:picMkLst>
              <pc:docMk/>
              <pc:sldMasterMk cId="0" sldId="2147483648"/>
              <pc:sldLayoutMk cId="1616781686" sldId="2147483670"/>
              <ac:picMk id="37" creationId="{C53E509D-9C05-4F64-B596-3792F76B9CA7}"/>
            </ac:picMkLst>
          </pc:picChg>
        </pc:sldLayoutChg>
        <pc:sldLayoutChg chg="modSp">
          <pc:chgData name="Shepard Juhász" userId="09a58b91f9e979a1" providerId="LiveId" clId="{F81F6A71-7F19-43AF-883D-37F377980DD2}" dt="2024-02-26T11:44:54.237" v="5" actId="14826"/>
          <pc:sldLayoutMkLst>
            <pc:docMk/>
            <pc:sldMasterMk cId="0" sldId="2147483648"/>
            <pc:sldLayoutMk cId="2338063851" sldId="2147483671"/>
          </pc:sldLayoutMkLst>
          <pc:picChg chg="mod">
            <ac:chgData name="Shepard Juhász" userId="09a58b91f9e979a1" providerId="LiveId" clId="{F81F6A71-7F19-43AF-883D-37F377980DD2}" dt="2024-02-26T11:44:54.237" v="5" actId="14826"/>
            <ac:picMkLst>
              <pc:docMk/>
              <pc:sldMasterMk cId="0" sldId="2147483648"/>
              <pc:sldLayoutMk cId="2338063851" sldId="2147483671"/>
              <ac:picMk id="31" creationId="{E3F0AC27-0329-449C-87F4-FCDBCE9D0F13}"/>
            </ac:picMkLst>
          </pc:picChg>
        </pc:sldLayoutChg>
        <pc:sldLayoutChg chg="addSp delSp modSp mod">
          <pc:chgData name="Shepard Juhász" userId="09a58b91f9e979a1" providerId="LiveId" clId="{F81F6A71-7F19-43AF-883D-37F377980DD2}" dt="2024-02-26T11:45:03.530" v="8"/>
          <pc:sldLayoutMkLst>
            <pc:docMk/>
            <pc:sldMasterMk cId="0" sldId="2147483648"/>
            <pc:sldLayoutMk cId="417991825" sldId="2147483672"/>
          </pc:sldLayoutMkLst>
          <pc:picChg chg="add mod">
            <ac:chgData name="Shepard Juhász" userId="09a58b91f9e979a1" providerId="LiveId" clId="{F81F6A71-7F19-43AF-883D-37F377980DD2}" dt="2024-02-26T11:45:03.530" v="8"/>
            <ac:picMkLst>
              <pc:docMk/>
              <pc:sldMasterMk cId="0" sldId="2147483648"/>
              <pc:sldLayoutMk cId="417991825" sldId="2147483672"/>
              <ac:picMk id="2" creationId="{9AA9B6E0-C806-E888-AEB0-78181E51FD99}"/>
            </ac:picMkLst>
          </pc:picChg>
          <pc:picChg chg="del">
            <ac:chgData name="Shepard Juhász" userId="09a58b91f9e979a1" providerId="LiveId" clId="{F81F6A71-7F19-43AF-883D-37F377980DD2}" dt="2024-02-26T11:45:03.252" v="7" actId="478"/>
            <ac:picMkLst>
              <pc:docMk/>
              <pc:sldMasterMk cId="0" sldId="2147483648"/>
              <pc:sldLayoutMk cId="417991825" sldId="2147483672"/>
              <ac:picMk id="37" creationId="{5505FB79-408A-43F3-9FF6-95F9DFF43961}"/>
            </ac:picMkLst>
          </pc:picChg>
        </pc:sldLayoutChg>
      </pc:sldMasterChg>
    </pc:docChg>
  </pc:docChgLst>
  <pc:docChgLst>
    <pc:chgData name="piret.kalmus@emu.ee" userId="S::urn:spo:guest#piret.kalmus@emu.ee::" providerId="AD" clId="Web-{EEB761AB-12CF-AB67-4FC0-6F0A99CC09A9}"/>
    <pc:docChg chg="addSld delSld modSld">
      <pc:chgData name="piret.kalmus@emu.ee" userId="S::urn:spo:guest#piret.kalmus@emu.ee::" providerId="AD" clId="Web-{EEB761AB-12CF-AB67-4FC0-6F0A99CC09A9}" dt="2024-04-04T08:16:45.634" v="169" actId="1076"/>
      <pc:docMkLst>
        <pc:docMk/>
      </pc:docMkLst>
      <pc:sldChg chg="addSp delSp modSp add">
        <pc:chgData name="piret.kalmus@emu.ee" userId="S::urn:spo:guest#piret.kalmus@emu.ee::" providerId="AD" clId="Web-{EEB761AB-12CF-AB67-4FC0-6F0A99CC09A9}" dt="2024-04-04T08:16:24.743" v="166" actId="14100"/>
        <pc:sldMkLst>
          <pc:docMk/>
          <pc:sldMk cId="1932159135" sldId="282"/>
        </pc:sldMkLst>
        <pc:spChg chg="mod">
          <ac:chgData name="piret.kalmus@emu.ee" userId="S::urn:spo:guest#piret.kalmus@emu.ee::" providerId="AD" clId="Web-{EEB761AB-12CF-AB67-4FC0-6F0A99CC09A9}" dt="2024-04-04T08:16:14.555" v="163" actId="1076"/>
          <ac:spMkLst>
            <pc:docMk/>
            <pc:sldMk cId="1932159135" sldId="282"/>
            <ac:spMk id="2" creationId="{8AA6D533-5045-43BA-9B12-C06A15751DE9}"/>
          </ac:spMkLst>
        </pc:spChg>
        <pc:spChg chg="del mod">
          <ac:chgData name="piret.kalmus@emu.ee" userId="S::urn:spo:guest#piret.kalmus@emu.ee::" providerId="AD" clId="Web-{EEB761AB-12CF-AB67-4FC0-6F0A99CC09A9}" dt="2024-04-04T08:03:16.591" v="24"/>
          <ac:spMkLst>
            <pc:docMk/>
            <pc:sldMk cId="1932159135" sldId="282"/>
            <ac:spMk id="7" creationId="{FD053DC2-5371-2A83-7EDB-DAB66E36BAD7}"/>
          </ac:spMkLst>
        </pc:spChg>
        <pc:spChg chg="del">
          <ac:chgData name="piret.kalmus@emu.ee" userId="S::urn:spo:guest#piret.kalmus@emu.ee::" providerId="AD" clId="Web-{EEB761AB-12CF-AB67-4FC0-6F0A99CC09A9}" dt="2024-04-04T08:02:48.137" v="17"/>
          <ac:spMkLst>
            <pc:docMk/>
            <pc:sldMk cId="1932159135" sldId="282"/>
            <ac:spMk id="9" creationId="{EEC18A92-E7D8-F0CC-71FD-1124FFB55BD2}"/>
          </ac:spMkLst>
        </pc:spChg>
        <pc:spChg chg="del mod">
          <ac:chgData name="piret.kalmus@emu.ee" userId="S::urn:spo:guest#piret.kalmus@emu.ee::" providerId="AD" clId="Web-{EEB761AB-12CF-AB67-4FC0-6F0A99CC09A9}" dt="2024-04-04T08:01:56.901" v="5"/>
          <ac:spMkLst>
            <pc:docMk/>
            <pc:sldMk cId="1932159135" sldId="282"/>
            <ac:spMk id="10" creationId="{424A30C1-DE06-42E0-A897-C1328FBE17E9}"/>
          </ac:spMkLst>
        </pc:spChg>
        <pc:spChg chg="mod">
          <ac:chgData name="piret.kalmus@emu.ee" userId="S::urn:spo:guest#piret.kalmus@emu.ee::" providerId="AD" clId="Web-{EEB761AB-12CF-AB67-4FC0-6F0A99CC09A9}" dt="2024-04-04T08:02:25.980" v="13" actId="20577"/>
          <ac:spMkLst>
            <pc:docMk/>
            <pc:sldMk cId="1932159135" sldId="282"/>
            <ac:spMk id="16" creationId="{C79C4BED-479A-45B6-97C3-BC92A7F5A580}"/>
          </ac:spMkLst>
        </pc:spChg>
        <pc:spChg chg="del mod">
          <ac:chgData name="piret.kalmus@emu.ee" userId="S::urn:spo:guest#piret.kalmus@emu.ee::" providerId="AD" clId="Web-{EEB761AB-12CF-AB67-4FC0-6F0A99CC09A9}" dt="2024-04-04T08:03:48.124" v="36"/>
          <ac:spMkLst>
            <pc:docMk/>
            <pc:sldMk cId="1932159135" sldId="282"/>
            <ac:spMk id="19" creationId="{D1943CAF-5478-4463-AA84-1FFA92F30628}"/>
          </ac:spMkLst>
        </pc:spChg>
        <pc:spChg chg="mod">
          <ac:chgData name="piret.kalmus@emu.ee" userId="S::urn:spo:guest#piret.kalmus@emu.ee::" providerId="AD" clId="Web-{EEB761AB-12CF-AB67-4FC0-6F0A99CC09A9}" dt="2024-04-04T08:02:07.339" v="11" actId="14100"/>
          <ac:spMkLst>
            <pc:docMk/>
            <pc:sldMk cId="1932159135" sldId="282"/>
            <ac:spMk id="23" creationId="{7329D52D-90AE-48B1-A0EF-ED56FE7CCA71}"/>
          </ac:spMkLst>
        </pc:spChg>
        <pc:picChg chg="add mod">
          <ac:chgData name="piret.kalmus@emu.ee" userId="S::urn:spo:guest#piret.kalmus@emu.ee::" providerId="AD" clId="Web-{EEB761AB-12CF-AB67-4FC0-6F0A99CC09A9}" dt="2024-04-04T08:05:57.300" v="58" actId="1076"/>
          <ac:picMkLst>
            <pc:docMk/>
            <pc:sldMk cId="1932159135" sldId="282"/>
            <ac:picMk id="12" creationId="{65A8A66A-9E37-E997-2563-D3EB07D85756}"/>
          </ac:picMkLst>
        </pc:picChg>
        <pc:picChg chg="add mod">
          <ac:chgData name="piret.kalmus@emu.ee" userId="S::urn:spo:guest#piret.kalmus@emu.ee::" providerId="AD" clId="Web-{EEB761AB-12CF-AB67-4FC0-6F0A99CC09A9}" dt="2024-04-04T08:16:24.743" v="166" actId="14100"/>
          <ac:picMkLst>
            <pc:docMk/>
            <pc:sldMk cId="1932159135" sldId="282"/>
            <ac:picMk id="13" creationId="{64E6C393-1D6F-5453-AFB4-43482F86AE7C}"/>
          </ac:picMkLst>
        </pc:picChg>
        <pc:picChg chg="add mod">
          <ac:chgData name="piret.kalmus@emu.ee" userId="S::urn:spo:guest#piret.kalmus@emu.ee::" providerId="AD" clId="Web-{EEB761AB-12CF-AB67-4FC0-6F0A99CC09A9}" dt="2024-04-04T08:16:17.415" v="164" actId="1076"/>
          <ac:picMkLst>
            <pc:docMk/>
            <pc:sldMk cId="1932159135" sldId="282"/>
            <ac:picMk id="14" creationId="{D24E8E03-6E53-7305-616D-75BC6957E564}"/>
          </ac:picMkLst>
        </pc:picChg>
        <pc:picChg chg="del mod">
          <ac:chgData name="piret.kalmus@emu.ee" userId="S::urn:spo:guest#piret.kalmus@emu.ee::" providerId="AD" clId="Web-{EEB761AB-12CF-AB67-4FC0-6F0A99CC09A9}" dt="2024-04-04T08:03:40.905" v="32"/>
          <ac:picMkLst>
            <pc:docMk/>
            <pc:sldMk cId="1932159135" sldId="282"/>
            <ac:picMk id="17" creationId="{69EEDB9F-1083-41DA-9AD0-3F26A694B7A3}"/>
          </ac:picMkLst>
        </pc:picChg>
      </pc:sldChg>
      <pc:sldChg chg="addSp delSp modSp add replId">
        <pc:chgData name="piret.kalmus@emu.ee" userId="S::urn:spo:guest#piret.kalmus@emu.ee::" providerId="AD" clId="Web-{EEB761AB-12CF-AB67-4FC0-6F0A99CC09A9}" dt="2024-04-04T08:16:45.634" v="169" actId="1076"/>
        <pc:sldMkLst>
          <pc:docMk/>
          <pc:sldMk cId="727095144" sldId="2441"/>
        </pc:sldMkLst>
        <pc:spChg chg="mod">
          <ac:chgData name="piret.kalmus@emu.ee" userId="S::urn:spo:guest#piret.kalmus@emu.ee::" providerId="AD" clId="Web-{EEB761AB-12CF-AB67-4FC0-6F0A99CC09A9}" dt="2024-04-04T08:15:20.366" v="152" actId="1076"/>
          <ac:spMkLst>
            <pc:docMk/>
            <pc:sldMk cId="727095144" sldId="2441"/>
            <ac:spMk id="3" creationId="{D69CFB79-DCC6-4A5E-95D6-01BBC7DF94FC}"/>
          </ac:spMkLst>
        </pc:spChg>
        <pc:spChg chg="del mod">
          <ac:chgData name="piret.kalmus@emu.ee" userId="S::urn:spo:guest#piret.kalmus@emu.ee::" providerId="AD" clId="Web-{EEB761AB-12CF-AB67-4FC0-6F0A99CC09A9}" dt="2024-04-04T08:12:58.455" v="107"/>
          <ac:spMkLst>
            <pc:docMk/>
            <pc:sldMk cId="727095144" sldId="2441"/>
            <ac:spMk id="5" creationId="{1A6D8D7F-1EAE-1F0E-D52E-CE102F3C1EF6}"/>
          </ac:spMkLst>
        </pc:spChg>
        <pc:spChg chg="del">
          <ac:chgData name="piret.kalmus@emu.ee" userId="S::urn:spo:guest#piret.kalmus@emu.ee::" providerId="AD" clId="Web-{EEB761AB-12CF-AB67-4FC0-6F0A99CC09A9}" dt="2024-04-04T08:15:41.273" v="157"/>
          <ac:spMkLst>
            <pc:docMk/>
            <pc:sldMk cId="727095144" sldId="2441"/>
            <ac:spMk id="8" creationId="{9579E7CA-1F47-C3F9-D47A-20A7B968B585}"/>
          </ac:spMkLst>
        </pc:spChg>
        <pc:spChg chg="del">
          <ac:chgData name="piret.kalmus@emu.ee" userId="S::urn:spo:guest#piret.kalmus@emu.ee::" providerId="AD" clId="Web-{EEB761AB-12CF-AB67-4FC0-6F0A99CC09A9}" dt="2024-04-04T08:14:41.911" v="138"/>
          <ac:spMkLst>
            <pc:docMk/>
            <pc:sldMk cId="727095144" sldId="2441"/>
            <ac:spMk id="9" creationId="{6BABE3B0-7BDF-4FDC-974A-6A3F8E5F6899}"/>
          </ac:spMkLst>
        </pc:spChg>
        <pc:spChg chg="mod">
          <ac:chgData name="piret.kalmus@emu.ee" userId="S::urn:spo:guest#piret.kalmus@emu.ee::" providerId="AD" clId="Web-{EEB761AB-12CF-AB67-4FC0-6F0A99CC09A9}" dt="2024-04-04T08:14:58.084" v="146" actId="1076"/>
          <ac:spMkLst>
            <pc:docMk/>
            <pc:sldMk cId="727095144" sldId="2441"/>
            <ac:spMk id="11" creationId="{BB7E4F4F-C703-441F-87FE-EFEECBF28284}"/>
          </ac:spMkLst>
        </pc:spChg>
        <pc:spChg chg="del">
          <ac:chgData name="piret.kalmus@emu.ee" userId="S::urn:spo:guest#piret.kalmus@emu.ee::" providerId="AD" clId="Web-{EEB761AB-12CF-AB67-4FC0-6F0A99CC09A9}" dt="2024-04-04T08:14:40.146" v="137"/>
          <ac:spMkLst>
            <pc:docMk/>
            <pc:sldMk cId="727095144" sldId="2441"/>
            <ac:spMk id="12" creationId="{FB890F7B-FD8B-4B2B-B7E0-AA6C2D64ACC7}"/>
          </ac:spMkLst>
        </pc:spChg>
        <pc:spChg chg="del">
          <ac:chgData name="piret.kalmus@emu.ee" userId="S::urn:spo:guest#piret.kalmus@emu.ee::" providerId="AD" clId="Web-{EEB761AB-12CF-AB67-4FC0-6F0A99CC09A9}" dt="2024-04-04T08:14:29.661" v="134"/>
          <ac:spMkLst>
            <pc:docMk/>
            <pc:sldMk cId="727095144" sldId="2441"/>
            <ac:spMk id="14" creationId="{8690428F-3309-41FA-B050-ED545EA123C7}"/>
          </ac:spMkLst>
        </pc:spChg>
        <pc:spChg chg="del mod">
          <ac:chgData name="piret.kalmus@emu.ee" userId="S::urn:spo:guest#piret.kalmus@emu.ee::" providerId="AD" clId="Web-{EEB761AB-12CF-AB67-4FC0-6F0A99CC09A9}" dt="2024-04-04T08:14:03.551" v="126"/>
          <ac:spMkLst>
            <pc:docMk/>
            <pc:sldMk cId="727095144" sldId="2441"/>
            <ac:spMk id="18" creationId="{6ACD612A-E86B-4604-A5AA-DBA82BBFA50B}"/>
          </ac:spMkLst>
        </pc:spChg>
        <pc:spChg chg="del">
          <ac:chgData name="piret.kalmus@emu.ee" userId="S::urn:spo:guest#piret.kalmus@emu.ee::" providerId="AD" clId="Web-{EEB761AB-12CF-AB67-4FC0-6F0A99CC09A9}" dt="2024-04-04T08:14:00.160" v="124"/>
          <ac:spMkLst>
            <pc:docMk/>
            <pc:sldMk cId="727095144" sldId="2441"/>
            <ac:spMk id="19" creationId="{31A6D801-C04B-45D8-9775-B697C3F8B0AF}"/>
          </ac:spMkLst>
        </pc:spChg>
        <pc:spChg chg="del">
          <ac:chgData name="piret.kalmus@emu.ee" userId="S::urn:spo:guest#piret.kalmus@emu.ee::" providerId="AD" clId="Web-{EEB761AB-12CF-AB67-4FC0-6F0A99CC09A9}" dt="2024-04-04T08:14:01.754" v="125"/>
          <ac:spMkLst>
            <pc:docMk/>
            <pc:sldMk cId="727095144" sldId="2441"/>
            <ac:spMk id="20" creationId="{C875C385-EAF7-48D2-B3D8-4B59A3CA9938}"/>
          </ac:spMkLst>
        </pc:spChg>
        <pc:spChg chg="del">
          <ac:chgData name="piret.kalmus@emu.ee" userId="S::urn:spo:guest#piret.kalmus@emu.ee::" providerId="AD" clId="Web-{EEB761AB-12CF-AB67-4FC0-6F0A99CC09A9}" dt="2024-04-04T08:14:44.208" v="139"/>
          <ac:spMkLst>
            <pc:docMk/>
            <pc:sldMk cId="727095144" sldId="2441"/>
            <ac:spMk id="22" creationId="{62318C66-7E76-4E9A-BA3C-EC0337B2F32F}"/>
          </ac:spMkLst>
        </pc:spChg>
        <pc:spChg chg="del">
          <ac:chgData name="piret.kalmus@emu.ee" userId="S::urn:spo:guest#piret.kalmus@emu.ee::" providerId="AD" clId="Web-{EEB761AB-12CF-AB67-4FC0-6F0A99CC09A9}" dt="2024-04-04T08:13:48.738" v="120"/>
          <ac:spMkLst>
            <pc:docMk/>
            <pc:sldMk cId="727095144" sldId="2441"/>
            <ac:spMk id="32" creationId="{E4572FB7-032A-44B6-83AF-8D3A7FC1F696}"/>
          </ac:spMkLst>
        </pc:spChg>
        <pc:spChg chg="mod">
          <ac:chgData name="piret.kalmus@emu.ee" userId="S::urn:spo:guest#piret.kalmus@emu.ee::" providerId="AD" clId="Web-{EEB761AB-12CF-AB67-4FC0-6F0A99CC09A9}" dt="2024-04-04T08:14:54.974" v="145" actId="1076"/>
          <ac:spMkLst>
            <pc:docMk/>
            <pc:sldMk cId="727095144" sldId="2441"/>
            <ac:spMk id="33" creationId="{A34682DA-A87D-4C58-A251-DC8B1573AC5C}"/>
          </ac:spMkLst>
        </pc:spChg>
        <pc:spChg chg="del">
          <ac:chgData name="piret.kalmus@emu.ee" userId="S::urn:spo:guest#piret.kalmus@emu.ee::" providerId="AD" clId="Web-{EEB761AB-12CF-AB67-4FC0-6F0A99CC09A9}" dt="2024-04-04T08:13:49.910" v="121"/>
          <ac:spMkLst>
            <pc:docMk/>
            <pc:sldMk cId="727095144" sldId="2441"/>
            <ac:spMk id="34" creationId="{60488036-0CCE-4FCD-B3E4-BCB811390E2F}"/>
          </ac:spMkLst>
        </pc:spChg>
        <pc:spChg chg="del">
          <ac:chgData name="piret.kalmus@emu.ee" userId="S::urn:spo:guest#piret.kalmus@emu.ee::" providerId="AD" clId="Web-{EEB761AB-12CF-AB67-4FC0-6F0A99CC09A9}" dt="2024-04-04T08:15:42.679" v="158"/>
          <ac:spMkLst>
            <pc:docMk/>
            <pc:sldMk cId="727095144" sldId="2441"/>
            <ac:spMk id="35" creationId="{A3CCFB70-FAB4-4CBC-BD4A-BC07A51477D9}"/>
          </ac:spMkLst>
        </pc:spChg>
        <pc:spChg chg="del">
          <ac:chgData name="piret.kalmus@emu.ee" userId="S::urn:spo:guest#piret.kalmus@emu.ee::" providerId="AD" clId="Web-{EEB761AB-12CF-AB67-4FC0-6F0A99CC09A9}" dt="2024-04-04T08:14:47.380" v="142"/>
          <ac:spMkLst>
            <pc:docMk/>
            <pc:sldMk cId="727095144" sldId="2441"/>
            <ac:spMk id="36" creationId="{68A36E74-6FFA-4219-A6A2-107766E98BFA}"/>
          </ac:spMkLst>
        </pc:spChg>
        <pc:spChg chg="del">
          <ac:chgData name="piret.kalmus@emu.ee" userId="S::urn:spo:guest#piret.kalmus@emu.ee::" providerId="AD" clId="Web-{EEB761AB-12CF-AB67-4FC0-6F0A99CC09A9}" dt="2024-04-04T08:13:02.220" v="108"/>
          <ac:spMkLst>
            <pc:docMk/>
            <pc:sldMk cId="727095144" sldId="2441"/>
            <ac:spMk id="38" creationId="{22789DAB-867D-42A2-A5CB-E096A1CE3EF9}"/>
          </ac:spMkLst>
        </pc:spChg>
        <pc:spChg chg="del mod">
          <ac:chgData name="piret.kalmus@emu.ee" userId="S::urn:spo:guest#piret.kalmus@emu.ee::" providerId="AD" clId="Web-{EEB761AB-12CF-AB67-4FC0-6F0A99CC09A9}" dt="2024-04-04T08:15:35.382" v="155"/>
          <ac:spMkLst>
            <pc:docMk/>
            <pc:sldMk cId="727095144" sldId="2441"/>
            <ac:spMk id="39" creationId="{3815D1AE-7654-4718-94BD-08082ECBB745}"/>
          </ac:spMkLst>
        </pc:spChg>
        <pc:spChg chg="del">
          <ac:chgData name="piret.kalmus@emu.ee" userId="S::urn:spo:guest#piret.kalmus@emu.ee::" providerId="AD" clId="Web-{EEB761AB-12CF-AB67-4FC0-6F0A99CC09A9}" dt="2024-04-04T08:15:44.523" v="159"/>
          <ac:spMkLst>
            <pc:docMk/>
            <pc:sldMk cId="727095144" sldId="2441"/>
            <ac:spMk id="40" creationId="{BF153912-3FF6-42C1-A0B5-4FAB5EB590DA}"/>
          </ac:spMkLst>
        </pc:spChg>
        <pc:spChg chg="del mod">
          <ac:chgData name="piret.kalmus@emu.ee" userId="S::urn:spo:guest#piret.kalmus@emu.ee::" providerId="AD" clId="Web-{EEB761AB-12CF-AB67-4FC0-6F0A99CC09A9}" dt="2024-04-04T08:13:42.581" v="119"/>
          <ac:spMkLst>
            <pc:docMk/>
            <pc:sldMk cId="727095144" sldId="2441"/>
            <ac:spMk id="42" creationId="{953E6DCE-5177-4DAC-8E53-E1158AC9BFB0}"/>
          </ac:spMkLst>
        </pc:spChg>
        <pc:spChg chg="del">
          <ac:chgData name="piret.kalmus@emu.ee" userId="S::urn:spo:guest#piret.kalmus@emu.ee::" providerId="AD" clId="Web-{EEB761AB-12CF-AB67-4FC0-6F0A99CC09A9}" dt="2024-04-04T08:13:55.879" v="123"/>
          <ac:spMkLst>
            <pc:docMk/>
            <pc:sldMk cId="727095144" sldId="2441"/>
            <ac:spMk id="44" creationId="{84BFF4A6-BBE2-4675-8DE5-391F4D5279A3}"/>
          </ac:spMkLst>
        </pc:spChg>
        <pc:spChg chg="del">
          <ac:chgData name="piret.kalmus@emu.ee" userId="S::urn:spo:guest#piret.kalmus@emu.ee::" providerId="AD" clId="Web-{EEB761AB-12CF-AB67-4FC0-6F0A99CC09A9}" dt="2024-04-04T08:13:51.691" v="122"/>
          <ac:spMkLst>
            <pc:docMk/>
            <pc:sldMk cId="727095144" sldId="2441"/>
            <ac:spMk id="46" creationId="{0F224CF6-315A-4D6F-A3DF-4BD412127554}"/>
          </ac:spMkLst>
        </pc:spChg>
        <pc:spChg chg="del">
          <ac:chgData name="piret.kalmus@emu.ee" userId="S::urn:spo:guest#piret.kalmus@emu.ee::" providerId="AD" clId="Web-{EEB761AB-12CF-AB67-4FC0-6F0A99CC09A9}" dt="2024-04-04T08:14:45.286" v="140"/>
          <ac:spMkLst>
            <pc:docMk/>
            <pc:sldMk cId="727095144" sldId="2441"/>
            <ac:spMk id="47" creationId="{9E680AD2-05C4-446C-A7B7-5D1B3D9AC46F}"/>
          </ac:spMkLst>
        </pc:spChg>
        <pc:spChg chg="del">
          <ac:chgData name="piret.kalmus@emu.ee" userId="S::urn:spo:guest#piret.kalmus@emu.ee::" providerId="AD" clId="Web-{EEB761AB-12CF-AB67-4FC0-6F0A99CC09A9}" dt="2024-04-04T08:14:46.287" v="141"/>
          <ac:spMkLst>
            <pc:docMk/>
            <pc:sldMk cId="727095144" sldId="2441"/>
            <ac:spMk id="48" creationId="{B81F67F5-051D-42F0-A539-81C01DCC62DF}"/>
          </ac:spMkLst>
        </pc:spChg>
        <pc:spChg chg="del">
          <ac:chgData name="piret.kalmus@emu.ee" userId="S::urn:spo:guest#piret.kalmus@emu.ee::" providerId="AD" clId="Web-{EEB761AB-12CF-AB67-4FC0-6F0A99CC09A9}" dt="2024-04-04T08:14:50.396" v="143"/>
          <ac:spMkLst>
            <pc:docMk/>
            <pc:sldMk cId="727095144" sldId="2441"/>
            <ac:spMk id="49" creationId="{3A357093-EC63-421A-9B67-CB329D2B81A2}"/>
          </ac:spMkLst>
        </pc:spChg>
        <pc:spChg chg="del mod">
          <ac:chgData name="piret.kalmus@emu.ee" userId="S::urn:spo:guest#piret.kalmus@emu.ee::" providerId="AD" clId="Web-{EEB761AB-12CF-AB67-4FC0-6F0A99CC09A9}" dt="2024-04-04T08:11:37.296" v="86"/>
          <ac:spMkLst>
            <pc:docMk/>
            <pc:sldMk cId="727095144" sldId="2441"/>
            <ac:spMk id="53" creationId="{606B0BE0-EEAA-4E87-A383-E392F9411C9D}"/>
          </ac:spMkLst>
        </pc:spChg>
        <pc:picChg chg="add mod">
          <ac:chgData name="piret.kalmus@emu.ee" userId="S::urn:spo:guest#piret.kalmus@emu.ee::" providerId="AD" clId="Web-{EEB761AB-12CF-AB67-4FC0-6F0A99CC09A9}" dt="2024-04-04T08:16:45.634" v="169" actId="1076"/>
          <ac:picMkLst>
            <pc:docMk/>
            <pc:sldMk cId="727095144" sldId="2441"/>
            <ac:picMk id="4" creationId="{98DDA48C-DD31-9273-BF44-6DB789A7CFE8}"/>
          </ac:picMkLst>
        </pc:picChg>
        <pc:picChg chg="add del mod">
          <ac:chgData name="piret.kalmus@emu.ee" userId="S::urn:spo:guest#piret.kalmus@emu.ee::" providerId="AD" clId="Web-{EEB761AB-12CF-AB67-4FC0-6F0A99CC09A9}" dt="2024-04-04T08:14:52.896" v="144" actId="1076"/>
          <ac:picMkLst>
            <pc:docMk/>
            <pc:sldMk cId="727095144" sldId="2441"/>
            <ac:picMk id="6" creationId="{AE6B7726-D16E-FC06-3D2C-137427760DF7}"/>
          </ac:picMkLst>
        </pc:picChg>
      </pc:sldChg>
      <pc:sldChg chg="addSp delSp modSp add del replId">
        <pc:chgData name="piret.kalmus@emu.ee" userId="S::urn:spo:guest#piret.kalmus@emu.ee::" providerId="AD" clId="Web-{EEB761AB-12CF-AB67-4FC0-6F0A99CC09A9}" dt="2024-04-04T08:09:57.792" v="80"/>
        <pc:sldMkLst>
          <pc:docMk/>
          <pc:sldMk cId="2113763931" sldId="2441"/>
        </pc:sldMkLst>
        <pc:spChg chg="mod">
          <ac:chgData name="piret.kalmus@emu.ee" userId="S::urn:spo:guest#piret.kalmus@emu.ee::" providerId="AD" clId="Web-{EEB761AB-12CF-AB67-4FC0-6F0A99CC09A9}" dt="2024-04-04T08:09:12.369" v="77" actId="1076"/>
          <ac:spMkLst>
            <pc:docMk/>
            <pc:sldMk cId="2113763931" sldId="2441"/>
            <ac:spMk id="2" creationId="{8AA6D533-5045-43BA-9B12-C06A15751DE9}"/>
          </ac:spMkLst>
        </pc:spChg>
        <pc:spChg chg="del mod">
          <ac:chgData name="piret.kalmus@emu.ee" userId="S::urn:spo:guest#piret.kalmus@emu.ee::" providerId="AD" clId="Web-{EEB761AB-12CF-AB67-4FC0-6F0A99CC09A9}" dt="2024-04-04T08:06:51.067" v="62"/>
          <ac:spMkLst>
            <pc:docMk/>
            <pc:sldMk cId="2113763931" sldId="2441"/>
            <ac:spMk id="23" creationId="{7329D52D-90AE-48B1-A0EF-ED56FE7CCA71}"/>
          </ac:spMkLst>
        </pc:spChg>
        <pc:picChg chg="add del mod">
          <ac:chgData name="piret.kalmus@emu.ee" userId="S::urn:spo:guest#piret.kalmus@emu.ee::" providerId="AD" clId="Web-{EEB761AB-12CF-AB67-4FC0-6F0A99CC09A9}" dt="2024-04-04T08:09:18.916" v="79"/>
          <ac:picMkLst>
            <pc:docMk/>
            <pc:sldMk cId="2113763931" sldId="2441"/>
            <ac:picMk id="7" creationId="{25C6540E-B7C6-A9CF-D6BF-E7F7BD5E68FD}"/>
          </ac:picMkLst>
        </pc:picChg>
        <pc:picChg chg="add del mod">
          <ac:chgData name="piret.kalmus@emu.ee" userId="S::urn:spo:guest#piret.kalmus@emu.ee::" providerId="AD" clId="Web-{EEB761AB-12CF-AB67-4FC0-6F0A99CC09A9}" dt="2024-04-04T08:08:23.539" v="70"/>
          <ac:picMkLst>
            <pc:docMk/>
            <pc:sldMk cId="2113763931" sldId="2441"/>
            <ac:picMk id="9" creationId="{89416B1B-11E5-1EFE-22F6-494F5E2C804F}"/>
          </ac:picMkLst>
        </pc:picChg>
        <pc:picChg chg="del">
          <ac:chgData name="piret.kalmus@emu.ee" userId="S::urn:spo:guest#piret.kalmus@emu.ee::" providerId="AD" clId="Web-{EEB761AB-12CF-AB67-4FC0-6F0A99CC09A9}" dt="2024-04-04T08:06:54.442" v="63"/>
          <ac:picMkLst>
            <pc:docMk/>
            <pc:sldMk cId="2113763931" sldId="2441"/>
            <ac:picMk id="12" creationId="{65A8A66A-9E37-E997-2563-D3EB07D85756}"/>
          </ac:picMkLst>
        </pc:picChg>
        <pc:picChg chg="del mod">
          <ac:chgData name="piret.kalmus@emu.ee" userId="S::urn:spo:guest#piret.kalmus@emu.ee::" providerId="AD" clId="Web-{EEB761AB-12CF-AB67-4FC0-6F0A99CC09A9}" dt="2024-04-04T08:08:00.663" v="68"/>
          <ac:picMkLst>
            <pc:docMk/>
            <pc:sldMk cId="2113763931" sldId="2441"/>
            <ac:picMk id="13" creationId="{64E6C393-1D6F-5453-AFB4-43482F86AE7C}"/>
          </ac:picMkLst>
        </pc:picChg>
        <pc:picChg chg="mod">
          <ac:chgData name="piret.kalmus@emu.ee" userId="S::urn:spo:guest#piret.kalmus@emu.ee::" providerId="AD" clId="Web-{EEB761AB-12CF-AB67-4FC0-6F0A99CC09A9}" dt="2024-04-04T08:09:00.181" v="76" actId="1076"/>
          <ac:picMkLst>
            <pc:docMk/>
            <pc:sldMk cId="2113763931" sldId="2441"/>
            <ac:picMk id="14" creationId="{D24E8E03-6E53-7305-616D-75BC6957E56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dgm:spPr/>
      <dgm:t>
        <a:bodyPr/>
        <a:lstStyle/>
        <a:p>
          <a:r>
            <a:rPr lang="et-EE" dirty="0">
              <a:latin typeface="EC Square Sans Pro" panose="020B0506040000020004" pitchFamily="34" charset="0"/>
            </a:rPr>
            <a:t>Mikroobivastased ained</a:t>
          </a: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pPr marL="0" lvl="0" indent="0" algn="ctr" defTabSz="1555750">
            <a:lnSpc>
              <a:spcPct val="90000"/>
            </a:lnSpc>
            <a:spcBef>
              <a:spcPct val="0"/>
            </a:spcBef>
            <a:spcAft>
              <a:spcPct val="35000"/>
            </a:spcAft>
            <a:buNone/>
          </a:pPr>
          <a:r>
            <a:rPr lang="et-EE" sz="2600" dirty="0">
              <a:latin typeface="EC Square Sans Pro" panose="020B0506040000020004" pitchFamily="34" charset="0"/>
              <a:ea typeface="+mn-ea"/>
              <a:cs typeface="+mn-cs"/>
            </a:rPr>
            <a:t>Antibiootikumid</a:t>
          </a: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dgm:spPr/>
      <dgm:t>
        <a:bodyPr/>
        <a:lstStyle/>
        <a:p>
          <a:r>
            <a:rPr lang="et-EE" dirty="0">
              <a:latin typeface="EC Square Sans Pro" panose="020B0506040000020004" pitchFamily="34" charset="0"/>
            </a:rPr>
            <a:t>Seenevastane, Algloomavastane</a:t>
          </a: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pPr marL="0" lvl="0" indent="0" algn="ctr" defTabSz="1555750">
            <a:lnSpc>
              <a:spcPct val="90000"/>
            </a:lnSpc>
            <a:spcBef>
              <a:spcPct val="0"/>
            </a:spcBef>
            <a:spcAft>
              <a:spcPct val="35000"/>
            </a:spcAft>
            <a:buNone/>
          </a:pPr>
          <a:r>
            <a:rPr lang="et-EE" sz="2600" dirty="0">
              <a:latin typeface="EC Square Sans Pro" panose="020B0506040000020004" pitchFamily="34" charset="0"/>
              <a:ea typeface="+mn-ea"/>
              <a:cs typeface="+mn-cs"/>
            </a:rPr>
            <a:t>Viirusevastane</a:t>
          </a: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134524">
        <dgm:presLayoutVars>
          <dgm:chPref val="3"/>
        </dgm:presLayoutVars>
      </dgm:prSet>
      <dgm:spPr/>
    </dgm:pt>
    <dgm:pt modelId="{8D92AC8A-EAA6-440E-A44C-BC8887014636}" type="pres">
      <dgm:prSet presAssocID="{70616961-3CAB-4A6F-ABD6-F89EAC9B54B1}" presName="rootConnector1" presStyleLbl="node1" presStyleIdx="0" presStyleCnt="0"/>
      <dgm:spPr/>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3"/>
      <dgm:spPr/>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3">
        <dgm:presLayoutVars>
          <dgm:chPref val="3"/>
        </dgm:presLayoutVars>
      </dgm:prSet>
      <dgm:spPr/>
    </dgm:pt>
    <dgm:pt modelId="{3B3120E9-2578-4302-893B-16F92B698C88}" type="pres">
      <dgm:prSet presAssocID="{21197F1B-0BC8-494C-B051-533C288516D4}" presName="rootConnector" presStyleLbl="node2" presStyleIdx="0" presStyleCnt="3"/>
      <dgm:spPr/>
    </dgm:pt>
    <dgm:pt modelId="{CD9B10F5-9751-49B5-A8BB-62CE31AB50EA}" type="pres">
      <dgm:prSet presAssocID="{21197F1B-0BC8-494C-B051-533C288516D4}" presName="hierChild4"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3"/>
      <dgm:spPr/>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3">
        <dgm:presLayoutVars>
          <dgm:chPref val="3"/>
        </dgm:presLayoutVars>
      </dgm:prSet>
      <dgm:spPr/>
    </dgm:pt>
    <dgm:pt modelId="{CA84C03A-3A7B-4E32-BAFF-68EB69A559B9}" type="pres">
      <dgm:prSet presAssocID="{FE965841-04E1-444F-B976-1FACF1498245}" presName="rootConnector" presStyleLbl="node2" presStyleIdx="1" presStyleCnt="3"/>
      <dgm:spPr/>
    </dgm:pt>
    <dgm:pt modelId="{51897740-1387-41E9-963D-334C6F5767E9}" type="pres">
      <dgm:prSet presAssocID="{FE965841-04E1-444F-B976-1FACF1498245}" presName="hierChild4"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3"/>
      <dgm:spPr/>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3">
        <dgm:presLayoutVars>
          <dgm:chPref val="3"/>
        </dgm:presLayoutVars>
      </dgm:prSet>
      <dgm:spPr/>
    </dgm:pt>
    <dgm:pt modelId="{DB54BCDD-FEAA-4C45-8C88-7FC13D2AFB55}" type="pres">
      <dgm:prSet presAssocID="{3A5FC350-809A-420E-B508-F86CFE56F9EC}" presName="rootConnector" presStyleLbl="node2" presStyleIdx="2" presStyleCnt="3"/>
      <dgm:spPr/>
    </dgm:pt>
    <dgm:pt modelId="{3E9F8D0D-A30B-4B25-9683-A40C065A5A55}" type="pres">
      <dgm:prSet presAssocID="{3A5FC350-809A-420E-B508-F86CFE56F9EC}" presName="hierChild4" presStyleCnt="0"/>
      <dgm:spPr/>
    </dgm:pt>
    <dgm:pt modelId="{F015672C-D80A-4E03-A066-F82D2F949D38}" type="pres">
      <dgm:prSet presAssocID="{3A5FC350-809A-420E-B508-F86CFE56F9EC}" presName="hierChild5" presStyleCnt="0"/>
      <dgm:spPr/>
    </dgm:pt>
    <dgm:pt modelId="{BB4CEE56-E6B8-48F2-87DC-28AEA1C2CC2F}" type="pres">
      <dgm:prSet presAssocID="{70616961-3CAB-4A6F-ABD6-F89EAC9B54B1}" presName="hierChild3" presStyleCnt="0"/>
      <dgm:spPr/>
    </dgm:pt>
  </dgm:ptLst>
  <dgm:cxnLst>
    <dgm:cxn modelId="{67DA160D-58B7-4938-84AD-DC297B56770D}" type="presOf" srcId="{A55E9538-C70F-480F-A041-F26019CA0F29}" destId="{376D0E75-E68B-4E43-B2DC-DE2FF9225CA2}" srcOrd="0"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D4BF6723-7E00-40BA-9CFA-E8BCD692DAB3}" type="presOf" srcId="{21197F1B-0BC8-494C-B051-533C288516D4}" destId="{8BADFCBF-D1DC-4E42-979C-F40C472F8488}" srcOrd="0" destOrd="0" presId="urn:microsoft.com/office/officeart/2005/8/layout/orgChart1"/>
    <dgm:cxn modelId="{74AB375C-32F1-49A9-A983-3CA45F040304}" type="presOf" srcId="{3A5FC350-809A-420E-B508-F86CFE56F9EC}" destId="{DB54BCDD-FEAA-4C45-8C88-7FC13D2AFB55}" srcOrd="1"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873AE24F-98D3-4324-87AA-0BC2452C4878}" type="presOf" srcId="{70616961-3CAB-4A6F-ABD6-F89EAC9B54B1}" destId="{8D92AC8A-EAA6-440E-A44C-BC8887014636}" srcOrd="1"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BD053D80-9BC7-4E04-BCD6-956BFC743C8A}" type="presOf" srcId="{21197F1B-0BC8-494C-B051-533C288516D4}" destId="{3B3120E9-2578-4302-893B-16F92B698C88}" srcOrd="1" destOrd="0" presId="urn:microsoft.com/office/officeart/2005/8/layout/orgChart1"/>
    <dgm:cxn modelId="{5028338A-5D9E-4562-9D68-C3C1726BBD69}" srcId="{70616961-3CAB-4A6F-ABD6-F89EAC9B54B1}" destId="{FE965841-04E1-444F-B976-1FACF1498245}" srcOrd="1" destOrd="0" parTransId="{6E5DCDA2-A9C1-42FB-B04C-79016636820A}" sibTransId="{7AE0A5A3-0EA6-4CCD-971D-67E28A84AFDB}"/>
    <dgm:cxn modelId="{8986F1AE-AC82-43E8-B3D8-BFAA21724A3C}" type="presOf" srcId="{6E5DCDA2-A9C1-42FB-B04C-79016636820A}" destId="{33EE5E58-D6C6-4E24-BF1C-969A5FD6A277}" srcOrd="0" destOrd="0" presId="urn:microsoft.com/office/officeart/2005/8/layout/orgChart1"/>
    <dgm:cxn modelId="{DADBF2B9-74F5-4F01-B299-8EC8BFA881CA}" type="presOf" srcId="{3A5FC350-809A-420E-B508-F86CFE56F9EC}" destId="{E1EE393F-8641-4D6B-B63A-A168979238BF}" srcOrd="0" destOrd="0" presId="urn:microsoft.com/office/officeart/2005/8/layout/orgChart1"/>
    <dgm:cxn modelId="{3ED45DCC-7302-4CC6-BCD7-61222340F4A3}" srcId="{70616961-3CAB-4A6F-ABD6-F89EAC9B54B1}" destId="{3A5FC350-809A-420E-B508-F86CFE56F9EC}" srcOrd="2" destOrd="0" parTransId="{0B0DBA1E-0CDC-4F1B-ACDD-828BA6AEC98E}" sibTransId="{FD968D5E-6217-4805-8B0B-878FAC32FC8B}"/>
    <dgm:cxn modelId="{07495ECF-8175-44E2-BD51-FFDCD1BFB5EE}" type="presOf" srcId="{70616961-3CAB-4A6F-ABD6-F89EAC9B54B1}" destId="{19469F1B-1071-4499-AEE7-48C480D0B929}" srcOrd="0" destOrd="0" presId="urn:microsoft.com/office/officeart/2005/8/layout/orgChart1"/>
    <dgm:cxn modelId="{A1DCEDD8-B401-4476-B3A5-62CCDB460163}" srcId="{A55E9538-C70F-480F-A041-F26019CA0F29}" destId="{70616961-3CAB-4A6F-ABD6-F89EAC9B54B1}" srcOrd="0" destOrd="0" parTransId="{342937CC-BB4C-4F87-AB79-6B17372A4064}" sibTransId="{C9846F41-CE29-4AC6-96F2-18A62F6E07BE}"/>
    <dgm:cxn modelId="{9D9BEEF7-5D6C-4D12-B5BE-DBF88431D416}" type="presOf" srcId="{FE965841-04E1-444F-B976-1FACF1498245}" destId="{CA84C03A-3A7B-4E32-BAFF-68EB69A559B9}" srcOrd="1"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custT="1"/>
      <dgm:spPr>
        <a:solidFill>
          <a:srgbClr val="003399"/>
        </a:solidFill>
      </dgm:spPr>
      <dgm:t>
        <a:bodyPr/>
        <a:lstStyle/>
        <a:p>
          <a:r>
            <a:rPr lang="et-EE" sz="3200" b="1">
              <a:solidFill>
                <a:schemeClr val="bg1"/>
              </a:solidFill>
              <a:latin typeface="EC Square Sans Pro" panose="020B0506040000020004" pitchFamily="34" charset="0"/>
            </a:rPr>
            <a:t>Mikroobivastaste ainete kasutamise viisid</a:t>
          </a: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r>
            <a:rPr lang="et-EE" sz="2400">
              <a:latin typeface="EC Square Sans Pro"/>
            </a:rPr>
            <a:t>Ennetav (profülaktika)</a:t>
          </a: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custT="1"/>
      <dgm:spPr/>
      <dgm:t>
        <a:bodyPr/>
        <a:lstStyle/>
        <a:p>
          <a:pPr rtl="0"/>
          <a:r>
            <a:rPr lang="et-EE" sz="2400">
              <a:latin typeface="EC Square Sans Pro"/>
            </a:rPr>
            <a:t>Rühma manustamine (metafülaktika)</a:t>
          </a: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r>
            <a:rPr lang="et-EE" sz="2400">
              <a:latin typeface="EC Square Sans Pro"/>
            </a:rPr>
            <a:t>Ravi</a:t>
          </a: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2FE7B394-D92C-4802-90F6-8F14C473F1F6}">
      <dgm:prSet phldrT="[Text]" custT="1"/>
      <dgm:spPr/>
      <dgm:t>
        <a:bodyPr/>
        <a:lstStyle/>
        <a:p>
          <a:r>
            <a:rPr lang="et-EE" sz="2400">
              <a:latin typeface="EC Square Sans Pro"/>
            </a:rPr>
            <a:t>Kasvu edendamine</a:t>
          </a:r>
        </a:p>
      </dgm:t>
    </dgm:pt>
    <dgm:pt modelId="{821E0042-9021-4DC3-B505-188991416569}" type="parTrans" cxnId="{52F33EC9-6314-4065-9FCA-D23CD2D68E67}">
      <dgm:prSet/>
      <dgm:spPr/>
      <dgm:t>
        <a:bodyPr/>
        <a:lstStyle/>
        <a:p>
          <a:endParaRPr lang="en-GB">
            <a:latin typeface="EC Square Sans Pro" panose="020B0506040000020004" pitchFamily="34" charset="0"/>
          </a:endParaRPr>
        </a:p>
      </dgm:t>
    </dgm:pt>
    <dgm:pt modelId="{49092274-3B57-4AC7-BA58-7BE003062D09}" type="sibTrans" cxnId="{52F33EC9-6314-4065-9FCA-D23CD2D68E67}">
      <dgm:prSet/>
      <dgm:spPr/>
      <dgm:t>
        <a:bodyPr/>
        <a:lstStyle/>
        <a:p>
          <a:endParaRPr lang="en-GB">
            <a:latin typeface="EC Square Sans Pro" panose="020B0506040000020004" pitchFamily="34" charset="0"/>
          </a:endParaRPr>
        </a:p>
      </dgm:t>
    </dgm:pt>
    <dgm:pt modelId="{176166B7-1AD9-419F-B43F-D7395DE73958}">
      <dgm:prSet phldrT="[Text]" custT="1"/>
      <dgm:spPr>
        <a:solidFill>
          <a:srgbClr val="6BB188"/>
        </a:solidFill>
      </dgm:spPr>
      <dgm:t>
        <a:bodyPr/>
        <a:lstStyle/>
        <a:p>
          <a:r>
            <a:rPr lang="et-EE" sz="1800">
              <a:latin typeface="EC Square Sans Pro" panose="020B0506040000020004" pitchFamily="34" charset="0"/>
            </a:rPr>
            <a:t>Individuaalne ravi</a:t>
          </a:r>
        </a:p>
      </dgm:t>
    </dgm:pt>
    <dgm:pt modelId="{A5D48CD2-4518-4505-B18E-CECFAC10C376}" type="parTrans" cxnId="{E22DE5FE-16C6-45DE-AF62-6681FD929CD3}">
      <dgm:prSet/>
      <dgm:spPr/>
      <dgm:t>
        <a:bodyPr/>
        <a:lstStyle/>
        <a:p>
          <a:endParaRPr lang="en-GB">
            <a:latin typeface="EC Square Sans Pro" panose="020B0506040000020004" pitchFamily="34" charset="0"/>
          </a:endParaRPr>
        </a:p>
      </dgm:t>
    </dgm:pt>
    <dgm:pt modelId="{37636444-98B7-4BE7-9CBA-5D6C1892F993}" type="sibTrans" cxnId="{E22DE5FE-16C6-45DE-AF62-6681FD929CD3}">
      <dgm:prSet/>
      <dgm:spPr/>
      <dgm:t>
        <a:bodyPr/>
        <a:lstStyle/>
        <a:p>
          <a:endParaRPr lang="en-GB">
            <a:latin typeface="EC Square Sans Pro" panose="020B0506040000020004" pitchFamily="34" charset="0"/>
          </a:endParaRPr>
        </a:p>
      </dgm:t>
    </dgm:pt>
    <dgm:pt modelId="{D6F12267-5ACB-4918-A932-2EE35059A542}">
      <dgm:prSet phldrT="[Text]" custT="1"/>
      <dgm:spPr>
        <a:solidFill>
          <a:srgbClr val="2C7470"/>
        </a:solidFill>
      </dgm:spPr>
      <dgm:t>
        <a:bodyPr/>
        <a:lstStyle/>
        <a:p>
          <a:r>
            <a:rPr lang="et-EE" sz="1800">
              <a:solidFill>
                <a:schemeClr val="bg1"/>
              </a:solidFill>
              <a:latin typeface="EC Square Sans Pro" panose="020B0506040000020004" pitchFamily="34" charset="0"/>
            </a:rPr>
            <a:t>Rühmaravi</a:t>
          </a:r>
        </a:p>
      </dgm:t>
    </dgm:pt>
    <dgm:pt modelId="{91F69EEA-8BC8-4DEA-A12D-94ED96263425}" type="parTrans" cxnId="{3DAD3A3B-58E5-4E12-8CD1-F9959ADB2491}">
      <dgm:prSet/>
      <dgm:spPr/>
      <dgm:t>
        <a:bodyPr/>
        <a:lstStyle/>
        <a:p>
          <a:endParaRPr lang="en-GB">
            <a:latin typeface="EC Square Sans Pro" panose="020B0506040000020004" pitchFamily="34" charset="0"/>
          </a:endParaRPr>
        </a:p>
      </dgm:t>
    </dgm:pt>
    <dgm:pt modelId="{D18C6239-60A6-473F-B2E3-F3ED02F4ACDF}" type="sibTrans" cxnId="{3DAD3A3B-58E5-4E12-8CD1-F9959ADB2491}">
      <dgm:prSet/>
      <dgm:spPr/>
      <dgm:t>
        <a:bodyPr/>
        <a:lstStyle/>
        <a:p>
          <a:endParaRPr lang="en-GB">
            <a:latin typeface="EC Square Sans Pro" panose="020B0506040000020004" pitchFamily="34" charset="0"/>
          </a:endParaRPr>
        </a:p>
      </dgm:t>
    </dgm:pt>
    <dgm:pt modelId="{3188FC8E-9FD1-466B-94DD-16005085AE83}">
      <dgm:prSet/>
      <dgm:spPr>
        <a:solidFill>
          <a:srgbClr val="ECEBEB"/>
        </a:solidFill>
      </dgm:spPr>
      <dgm:t>
        <a:bodyPr/>
        <a:lstStyle/>
        <a:p>
          <a:pPr rtl="0"/>
          <a:r>
            <a:rPr lang="et-EE">
              <a:latin typeface="EC Square Sans Pro"/>
            </a:rPr>
            <a:t>AINULT erandjuhtudel (kui nakkusoht on väga suur / tagajärjed tõsised)</a:t>
          </a:r>
        </a:p>
      </dgm:t>
    </dgm:pt>
    <dgm:pt modelId="{5C42E7A7-4E85-455E-B011-1669A7275624}" type="parTrans" cxnId="{CAE30CC2-1B6A-4E3C-9808-1651CE3E27EC}">
      <dgm:prSet/>
      <dgm:spPr/>
      <dgm:t>
        <a:bodyPr/>
        <a:lstStyle/>
        <a:p>
          <a:endParaRPr lang="LID4096">
            <a:latin typeface="EC Square Sans Pro" panose="020B0506040000020004" pitchFamily="34" charset="0"/>
          </a:endParaRPr>
        </a:p>
      </dgm:t>
    </dgm:pt>
    <dgm:pt modelId="{A7A37DC2-A0AB-4390-8625-F3AD5DFB996E}" type="sibTrans" cxnId="{CAE30CC2-1B6A-4E3C-9808-1651CE3E27EC}">
      <dgm:prSet/>
      <dgm:spPr/>
      <dgm:t>
        <a:bodyPr/>
        <a:lstStyle/>
        <a:p>
          <a:endParaRPr lang="LID4096">
            <a:latin typeface="EC Square Sans Pro" panose="020B0506040000020004" pitchFamily="34" charset="0"/>
          </a:endParaRPr>
        </a:p>
      </dgm:t>
    </dgm:pt>
    <dgm:pt modelId="{003C9CF6-9CEA-4F0C-AD0C-A9FCC60E84A8}">
      <dgm:prSet/>
      <dgm:spPr>
        <a:solidFill>
          <a:srgbClr val="ECEBEB"/>
        </a:solidFill>
      </dgm:spPr>
      <dgm:t>
        <a:bodyPr/>
        <a:lstStyle/>
        <a:p>
          <a:pPr rtl="0"/>
          <a:r>
            <a:rPr lang="es-ES" dirty="0" err="1">
              <a:latin typeface="EC Square Sans Pro"/>
            </a:rPr>
            <a:t>Antibiootikumravi</a:t>
          </a:r>
          <a:r>
            <a:rPr lang="es-ES" dirty="0">
              <a:latin typeface="EC Square Sans Pro"/>
            </a:rPr>
            <a:t> AINULT </a:t>
          </a:r>
          <a:r>
            <a:rPr lang="es-ES" dirty="0" err="1">
              <a:latin typeface="EC Square Sans Pro"/>
            </a:rPr>
            <a:t>üksikutele</a:t>
          </a:r>
          <a:r>
            <a:rPr lang="es-ES" dirty="0">
              <a:latin typeface="EC Square Sans Pro"/>
            </a:rPr>
            <a:t> </a:t>
          </a:r>
          <a:r>
            <a:rPr lang="es-ES" dirty="0" err="1">
              <a:latin typeface="EC Square Sans Pro"/>
            </a:rPr>
            <a:t>loomadele</a:t>
          </a:r>
          <a:endParaRPr lang="es-ES" dirty="0">
            <a:latin typeface="EC Square Sans Pro"/>
          </a:endParaRPr>
        </a:p>
        <a:p>
          <a:r>
            <a:rPr lang="es-ES" dirty="0" err="1">
              <a:latin typeface="EC Square Sans Pro"/>
            </a:rPr>
            <a:t>Muud</a:t>
          </a:r>
          <a:r>
            <a:rPr lang="es-ES" dirty="0">
              <a:latin typeface="EC Square Sans Pro"/>
            </a:rPr>
            <a:t> </a:t>
          </a:r>
          <a:r>
            <a:rPr lang="es-ES" dirty="0" err="1">
              <a:latin typeface="EC Square Sans Pro"/>
            </a:rPr>
            <a:t>antimikroobsed</a:t>
          </a:r>
          <a:r>
            <a:rPr lang="es-ES" dirty="0">
              <a:latin typeface="EC Square Sans Pro"/>
            </a:rPr>
            <a:t> </a:t>
          </a:r>
          <a:r>
            <a:rPr lang="es-ES" dirty="0" err="1">
              <a:latin typeface="EC Square Sans Pro"/>
            </a:rPr>
            <a:t>ained</a:t>
          </a:r>
          <a:r>
            <a:rPr lang="es-ES" dirty="0">
              <a:latin typeface="EC Square Sans Pro"/>
            </a:rPr>
            <a:t> AINULT </a:t>
          </a:r>
          <a:r>
            <a:rPr lang="es-ES" dirty="0" err="1">
              <a:latin typeface="EC Square Sans Pro"/>
            </a:rPr>
            <a:t>piiratud</a:t>
          </a:r>
          <a:r>
            <a:rPr lang="es-ES" dirty="0">
              <a:latin typeface="EC Square Sans Pro"/>
            </a:rPr>
            <a:t> </a:t>
          </a:r>
          <a:r>
            <a:rPr lang="es-ES" dirty="0" err="1">
              <a:latin typeface="EC Square Sans Pro"/>
            </a:rPr>
            <a:t>arvule</a:t>
          </a:r>
          <a:r>
            <a:rPr lang="es-ES" dirty="0">
              <a:latin typeface="EC Square Sans Pro"/>
            </a:rPr>
            <a:t> </a:t>
          </a:r>
          <a:r>
            <a:rPr lang="es-ES" dirty="0" err="1">
              <a:latin typeface="EC Square Sans Pro"/>
            </a:rPr>
            <a:t>loomadele</a:t>
          </a:r>
          <a:endParaRPr lang="et-EE" dirty="0">
            <a:latin typeface="EC Square Sans Pro"/>
          </a:endParaRPr>
        </a:p>
      </dgm:t>
    </dgm:pt>
    <dgm:pt modelId="{94564E4D-4C54-4D26-A457-93C709F16AA3}" type="parTrans" cxnId="{0B7D6FB9-DB1B-4062-80F2-0DEE8E2596D9}">
      <dgm:prSet/>
      <dgm:spPr/>
      <dgm:t>
        <a:bodyPr/>
        <a:lstStyle/>
        <a:p>
          <a:endParaRPr lang="LID4096">
            <a:latin typeface="EC Square Sans Pro" panose="020B0506040000020004" pitchFamily="34" charset="0"/>
          </a:endParaRPr>
        </a:p>
      </dgm:t>
    </dgm:pt>
    <dgm:pt modelId="{60B9CABD-ACA7-430E-9051-730C857EE2C0}" type="sibTrans" cxnId="{0B7D6FB9-DB1B-4062-80F2-0DEE8E2596D9}">
      <dgm:prSet/>
      <dgm:spPr/>
      <dgm:t>
        <a:bodyPr/>
        <a:lstStyle/>
        <a:p>
          <a:endParaRPr lang="LID4096">
            <a:latin typeface="EC Square Sans Pro" panose="020B0506040000020004" pitchFamily="34" charset="0"/>
          </a:endParaRPr>
        </a:p>
      </dgm:t>
    </dgm:pt>
    <dgm:pt modelId="{E40B37E3-1031-44AB-AC30-353AFC1FEBE0}">
      <dgm:prSet/>
      <dgm:spPr>
        <a:solidFill>
          <a:srgbClr val="ECEBEB"/>
        </a:solidFill>
      </dgm:spPr>
      <dgm:t>
        <a:bodyPr/>
        <a:lstStyle/>
        <a:p>
          <a:r>
            <a:rPr lang="et-EE" dirty="0">
              <a:latin typeface="EC Square Sans Pro" panose="020B0506040000020004" pitchFamily="34" charset="0"/>
            </a:rPr>
            <a:t>AINULT siis, kui nakkuse või nakkushaiguse leviku oht loomarühmas on kõrge</a:t>
          </a:r>
        </a:p>
      </dgm:t>
    </dgm:pt>
    <dgm:pt modelId="{FB16CC43-DDEF-4BE2-9474-2D52117CE695}" type="parTrans" cxnId="{8E60BE64-2554-4E8F-9E4A-EFED58D3ADCB}">
      <dgm:prSet/>
      <dgm:spPr/>
      <dgm:t>
        <a:bodyPr/>
        <a:lstStyle/>
        <a:p>
          <a:endParaRPr lang="LID4096">
            <a:latin typeface="EC Square Sans Pro" panose="020B0506040000020004" pitchFamily="34" charset="0"/>
          </a:endParaRPr>
        </a:p>
      </dgm:t>
    </dgm:pt>
    <dgm:pt modelId="{C518E7FA-7F4C-4826-A8EE-9B57904AD12D}" type="sibTrans" cxnId="{8E60BE64-2554-4E8F-9E4A-EFED58D3ADCB}">
      <dgm:prSet/>
      <dgm:spPr/>
      <dgm:t>
        <a:bodyPr/>
        <a:lstStyle/>
        <a:p>
          <a:endParaRPr lang="LID4096">
            <a:latin typeface="EC Square Sans Pro" panose="020B0506040000020004" pitchFamily="34" charset="0"/>
          </a:endParaRPr>
        </a:p>
      </dgm:t>
    </dgm:pt>
    <dgm:pt modelId="{7D1B31A2-A6A7-480C-9723-5D7F22A9364F}">
      <dgm:prSet/>
      <dgm:spPr>
        <a:solidFill>
          <a:srgbClr val="ECEBEB"/>
        </a:solidFill>
      </dgm:spPr>
      <dgm:t>
        <a:bodyPr/>
        <a:lstStyle/>
        <a:p>
          <a:r>
            <a:rPr lang="et-EE">
              <a:latin typeface="EC Square Sans Pro" panose="020B0506040000020004" pitchFamily="34" charset="0"/>
            </a:rPr>
            <a:t>kui muud sobivad alternatiivid ei ole kättesaadavad</a:t>
          </a:r>
        </a:p>
      </dgm:t>
    </dgm:pt>
    <dgm:pt modelId="{FE465904-CAB5-498B-B1E5-AF603E4A4654}" type="parTrans" cxnId="{787B443C-9982-4789-9A81-6EBF8DC37972}">
      <dgm:prSet/>
      <dgm:spPr/>
      <dgm:t>
        <a:bodyPr/>
        <a:lstStyle/>
        <a:p>
          <a:endParaRPr lang="LID4096">
            <a:latin typeface="EC Square Sans Pro" panose="020B0506040000020004" pitchFamily="34" charset="0"/>
          </a:endParaRPr>
        </a:p>
      </dgm:t>
    </dgm:pt>
    <dgm:pt modelId="{8B53AEBB-B4DC-4F53-AD3D-A4EA542A8DDB}" type="sibTrans" cxnId="{787B443C-9982-4789-9A81-6EBF8DC37972}">
      <dgm:prSet/>
      <dgm:spPr/>
      <dgm:t>
        <a:bodyPr/>
        <a:lstStyle/>
        <a:p>
          <a:endParaRPr lang="LID4096">
            <a:latin typeface="EC Square Sans Pro" panose="020B0506040000020004" pitchFamily="34" charset="0"/>
          </a:endParaRPr>
        </a:p>
      </dgm:t>
    </dgm:pt>
    <dgm:pt modelId="{06E34F59-F514-4E94-A81B-D7CA268EAD41}">
      <dgm:prSet custT="1"/>
      <dgm:spPr>
        <a:solidFill>
          <a:srgbClr val="ECEBEB"/>
        </a:solidFill>
      </dgm:spPr>
      <dgm:t>
        <a:bodyPr/>
        <a:lstStyle/>
        <a:p>
          <a:r>
            <a:rPr lang="et-EE" sz="1800" b="1">
              <a:solidFill>
                <a:srgbClr val="C00000"/>
              </a:solidFill>
              <a:latin typeface="EC Square Sans Pro" panose="020B0506040000020004" pitchFamily="34" charset="0"/>
            </a:rPr>
            <a:t>KEELATUD!</a:t>
          </a:r>
        </a:p>
      </dgm:t>
    </dgm:pt>
    <dgm:pt modelId="{26AC9B98-C77C-4C00-AB44-22618E6DC88E}" type="parTrans" cxnId="{5D2A24D1-F598-482E-868E-93550B4F6B3F}">
      <dgm:prSet/>
      <dgm:spPr/>
      <dgm:t>
        <a:bodyPr/>
        <a:lstStyle/>
        <a:p>
          <a:endParaRPr lang="LID4096">
            <a:latin typeface="EC Square Sans Pro" panose="020B0506040000020004" pitchFamily="34" charset="0"/>
          </a:endParaRPr>
        </a:p>
      </dgm:t>
    </dgm:pt>
    <dgm:pt modelId="{F5246992-DAAC-4A36-A7B6-120E942722A3}" type="sibTrans" cxnId="{5D2A24D1-F598-482E-868E-93550B4F6B3F}">
      <dgm:prSet/>
      <dgm:spPr/>
      <dgm:t>
        <a:bodyPr/>
        <a:lstStyle/>
        <a:p>
          <a:endParaRPr lang="LID4096">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267462">
        <dgm:presLayoutVars>
          <dgm:chPref val="3"/>
        </dgm:presLayoutVars>
      </dgm:prSet>
      <dgm:spPr/>
    </dgm:pt>
    <dgm:pt modelId="{8D92AC8A-EAA6-440E-A44C-BC8887014636}" type="pres">
      <dgm:prSet presAssocID="{70616961-3CAB-4A6F-ABD6-F89EAC9B54B1}" presName="rootConnector1" presStyleLbl="node1" presStyleIdx="0" presStyleCnt="0"/>
      <dgm:spPr/>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4"/>
      <dgm:spPr/>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4">
        <dgm:presLayoutVars>
          <dgm:chPref val="3"/>
        </dgm:presLayoutVars>
      </dgm:prSet>
      <dgm:spPr/>
    </dgm:pt>
    <dgm:pt modelId="{3B3120E9-2578-4302-893B-16F92B698C88}" type="pres">
      <dgm:prSet presAssocID="{21197F1B-0BC8-494C-B051-533C288516D4}" presName="rootConnector" presStyleLbl="node2" presStyleIdx="0" presStyleCnt="4"/>
      <dgm:spPr/>
    </dgm:pt>
    <dgm:pt modelId="{CD9B10F5-9751-49B5-A8BB-62CE31AB50EA}" type="pres">
      <dgm:prSet presAssocID="{21197F1B-0BC8-494C-B051-533C288516D4}" presName="hierChild4" presStyleCnt="0"/>
      <dgm:spPr/>
    </dgm:pt>
    <dgm:pt modelId="{9E067C99-5600-452D-937F-38235D5AA502}" type="pres">
      <dgm:prSet presAssocID="{5C42E7A7-4E85-455E-B011-1669A7275624}" presName="Name37" presStyleLbl="parChTrans1D3" presStyleIdx="0" presStyleCnt="7"/>
      <dgm:spPr/>
    </dgm:pt>
    <dgm:pt modelId="{26365B0F-AFE2-4228-A43A-22F448170464}" type="pres">
      <dgm:prSet presAssocID="{3188FC8E-9FD1-466B-94DD-16005085AE83}" presName="hierRoot2" presStyleCnt="0">
        <dgm:presLayoutVars>
          <dgm:hierBranch val="init"/>
        </dgm:presLayoutVars>
      </dgm:prSet>
      <dgm:spPr/>
    </dgm:pt>
    <dgm:pt modelId="{72A73626-AB86-4602-A49F-39BFDC3D3581}" type="pres">
      <dgm:prSet presAssocID="{3188FC8E-9FD1-466B-94DD-16005085AE83}" presName="rootComposite" presStyleCnt="0"/>
      <dgm:spPr/>
    </dgm:pt>
    <dgm:pt modelId="{A6C8C1EB-8865-484F-BCE3-7F2107D8B6C3}" type="pres">
      <dgm:prSet presAssocID="{3188FC8E-9FD1-466B-94DD-16005085AE83}" presName="rootText" presStyleLbl="node3" presStyleIdx="0" presStyleCnt="7" custScaleX="75355" custLinFactNeighborX="-5846" custLinFactNeighborY="-2338">
        <dgm:presLayoutVars>
          <dgm:chPref val="3"/>
        </dgm:presLayoutVars>
      </dgm:prSet>
      <dgm:spPr/>
    </dgm:pt>
    <dgm:pt modelId="{3A1B6973-9442-4880-B251-237DC77E77DC}" type="pres">
      <dgm:prSet presAssocID="{3188FC8E-9FD1-466B-94DD-16005085AE83}" presName="rootConnector" presStyleLbl="node3" presStyleIdx="0" presStyleCnt="7"/>
      <dgm:spPr/>
    </dgm:pt>
    <dgm:pt modelId="{EE2D4A51-E0DF-4552-B1AF-F59DB52A2ACC}" type="pres">
      <dgm:prSet presAssocID="{3188FC8E-9FD1-466B-94DD-16005085AE83}" presName="hierChild4" presStyleCnt="0"/>
      <dgm:spPr/>
    </dgm:pt>
    <dgm:pt modelId="{76855069-8584-426D-AB7C-4236159F7899}" type="pres">
      <dgm:prSet presAssocID="{3188FC8E-9FD1-466B-94DD-16005085AE83}" presName="hierChild5" presStyleCnt="0"/>
      <dgm:spPr/>
    </dgm:pt>
    <dgm:pt modelId="{EBDCF07C-356A-4AE6-9AD6-0496B7AEFEEB}" type="pres">
      <dgm:prSet presAssocID="{94564E4D-4C54-4D26-A457-93C709F16AA3}" presName="Name37" presStyleLbl="parChTrans1D3" presStyleIdx="1" presStyleCnt="7"/>
      <dgm:spPr/>
    </dgm:pt>
    <dgm:pt modelId="{590057BC-C7F9-457E-96EA-11114F9C461F}" type="pres">
      <dgm:prSet presAssocID="{003C9CF6-9CEA-4F0C-AD0C-A9FCC60E84A8}" presName="hierRoot2" presStyleCnt="0">
        <dgm:presLayoutVars>
          <dgm:hierBranch val="init"/>
        </dgm:presLayoutVars>
      </dgm:prSet>
      <dgm:spPr/>
    </dgm:pt>
    <dgm:pt modelId="{7A8D7767-4DE0-4A55-A1E6-D68B12142E4E}" type="pres">
      <dgm:prSet presAssocID="{003C9CF6-9CEA-4F0C-AD0C-A9FCC60E84A8}" presName="rootComposite" presStyleCnt="0"/>
      <dgm:spPr/>
    </dgm:pt>
    <dgm:pt modelId="{1D468441-9162-423C-890A-1EE79A56B0FE}" type="pres">
      <dgm:prSet presAssocID="{003C9CF6-9CEA-4F0C-AD0C-A9FCC60E84A8}" presName="rootText" presStyleLbl="node3" presStyleIdx="1" presStyleCnt="7" custScaleX="74276">
        <dgm:presLayoutVars>
          <dgm:chPref val="3"/>
        </dgm:presLayoutVars>
      </dgm:prSet>
      <dgm:spPr/>
    </dgm:pt>
    <dgm:pt modelId="{0460D61A-47D8-4E66-A412-8727DD9B068E}" type="pres">
      <dgm:prSet presAssocID="{003C9CF6-9CEA-4F0C-AD0C-A9FCC60E84A8}" presName="rootConnector" presStyleLbl="node3" presStyleIdx="1" presStyleCnt="7"/>
      <dgm:spPr/>
    </dgm:pt>
    <dgm:pt modelId="{BA72BBFD-C668-4A36-BA02-4CEECD72CC6E}" type="pres">
      <dgm:prSet presAssocID="{003C9CF6-9CEA-4F0C-AD0C-A9FCC60E84A8}" presName="hierChild4" presStyleCnt="0"/>
      <dgm:spPr/>
    </dgm:pt>
    <dgm:pt modelId="{F38F7845-B556-482F-B709-CCE629FB588B}" type="pres">
      <dgm:prSet presAssocID="{003C9CF6-9CEA-4F0C-AD0C-A9FCC60E84A8}" presName="hierChild5"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4"/>
      <dgm:spPr/>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4">
        <dgm:presLayoutVars>
          <dgm:chPref val="3"/>
        </dgm:presLayoutVars>
      </dgm:prSet>
      <dgm:spPr/>
    </dgm:pt>
    <dgm:pt modelId="{CA84C03A-3A7B-4E32-BAFF-68EB69A559B9}" type="pres">
      <dgm:prSet presAssocID="{FE965841-04E1-444F-B976-1FACF1498245}" presName="rootConnector" presStyleLbl="node2" presStyleIdx="1" presStyleCnt="4"/>
      <dgm:spPr/>
    </dgm:pt>
    <dgm:pt modelId="{51897740-1387-41E9-963D-334C6F5767E9}" type="pres">
      <dgm:prSet presAssocID="{FE965841-04E1-444F-B976-1FACF1498245}" presName="hierChild4" presStyleCnt="0"/>
      <dgm:spPr/>
    </dgm:pt>
    <dgm:pt modelId="{6A346B9D-CA7E-4111-8B95-B64C84E2753E}" type="pres">
      <dgm:prSet presAssocID="{FB16CC43-DDEF-4BE2-9474-2D52117CE695}" presName="Name37" presStyleLbl="parChTrans1D3" presStyleIdx="2" presStyleCnt="7"/>
      <dgm:spPr/>
    </dgm:pt>
    <dgm:pt modelId="{3FC04528-F745-488C-BA13-59CE1CBC6F90}" type="pres">
      <dgm:prSet presAssocID="{E40B37E3-1031-44AB-AC30-353AFC1FEBE0}" presName="hierRoot2" presStyleCnt="0">
        <dgm:presLayoutVars>
          <dgm:hierBranch val="init"/>
        </dgm:presLayoutVars>
      </dgm:prSet>
      <dgm:spPr/>
    </dgm:pt>
    <dgm:pt modelId="{98749AF1-0E84-491F-9A58-D105049BE13C}" type="pres">
      <dgm:prSet presAssocID="{E40B37E3-1031-44AB-AC30-353AFC1FEBE0}" presName="rootComposite" presStyleCnt="0"/>
      <dgm:spPr/>
    </dgm:pt>
    <dgm:pt modelId="{056FBD11-301E-4E08-BB2D-244024B98DBE}" type="pres">
      <dgm:prSet presAssocID="{E40B37E3-1031-44AB-AC30-353AFC1FEBE0}" presName="rootText" presStyleLbl="node3" presStyleIdx="2" presStyleCnt="7" custScaleX="77005" custScaleY="90646">
        <dgm:presLayoutVars>
          <dgm:chPref val="3"/>
        </dgm:presLayoutVars>
      </dgm:prSet>
      <dgm:spPr/>
    </dgm:pt>
    <dgm:pt modelId="{01F4E229-8F2B-42EA-A2D8-3B76100C8DBD}" type="pres">
      <dgm:prSet presAssocID="{E40B37E3-1031-44AB-AC30-353AFC1FEBE0}" presName="rootConnector" presStyleLbl="node3" presStyleIdx="2" presStyleCnt="7"/>
      <dgm:spPr/>
    </dgm:pt>
    <dgm:pt modelId="{90652709-172E-4D75-8566-8F1933A24245}" type="pres">
      <dgm:prSet presAssocID="{E40B37E3-1031-44AB-AC30-353AFC1FEBE0}" presName="hierChild4" presStyleCnt="0"/>
      <dgm:spPr/>
    </dgm:pt>
    <dgm:pt modelId="{E20A0448-8725-4788-8F45-31B5CE190248}" type="pres">
      <dgm:prSet presAssocID="{E40B37E3-1031-44AB-AC30-353AFC1FEBE0}" presName="hierChild5" presStyleCnt="0"/>
      <dgm:spPr/>
    </dgm:pt>
    <dgm:pt modelId="{4A43AAE7-F5AD-4C04-841D-D7B849F495F0}" type="pres">
      <dgm:prSet presAssocID="{FE465904-CAB5-498B-B1E5-AF603E4A4654}" presName="Name37" presStyleLbl="parChTrans1D3" presStyleIdx="3" presStyleCnt="7"/>
      <dgm:spPr/>
    </dgm:pt>
    <dgm:pt modelId="{1F8B3174-342D-4AFE-B8E7-35CFC47DF152}" type="pres">
      <dgm:prSet presAssocID="{7D1B31A2-A6A7-480C-9723-5D7F22A9364F}" presName="hierRoot2" presStyleCnt="0">
        <dgm:presLayoutVars>
          <dgm:hierBranch val="init"/>
        </dgm:presLayoutVars>
      </dgm:prSet>
      <dgm:spPr/>
    </dgm:pt>
    <dgm:pt modelId="{BFD7DD51-196E-473A-808F-3E3DCAB9B863}" type="pres">
      <dgm:prSet presAssocID="{7D1B31A2-A6A7-480C-9723-5D7F22A9364F}" presName="rootComposite" presStyleCnt="0"/>
      <dgm:spPr/>
    </dgm:pt>
    <dgm:pt modelId="{F84671BE-FF3F-413A-BA64-D7ED5C73F108}" type="pres">
      <dgm:prSet presAssocID="{7D1B31A2-A6A7-480C-9723-5D7F22A9364F}" presName="rootText" presStyleLbl="node3" presStyleIdx="3" presStyleCnt="7" custScaleX="77005">
        <dgm:presLayoutVars>
          <dgm:chPref val="3"/>
        </dgm:presLayoutVars>
      </dgm:prSet>
      <dgm:spPr/>
    </dgm:pt>
    <dgm:pt modelId="{B3A22E51-3F56-4119-9E27-8AD3B6DC5AA8}" type="pres">
      <dgm:prSet presAssocID="{7D1B31A2-A6A7-480C-9723-5D7F22A9364F}" presName="rootConnector" presStyleLbl="node3" presStyleIdx="3" presStyleCnt="7"/>
      <dgm:spPr/>
    </dgm:pt>
    <dgm:pt modelId="{2138B86F-7403-48A2-BD3D-EC8F26716984}" type="pres">
      <dgm:prSet presAssocID="{7D1B31A2-A6A7-480C-9723-5D7F22A9364F}" presName="hierChild4" presStyleCnt="0"/>
      <dgm:spPr/>
    </dgm:pt>
    <dgm:pt modelId="{B7687DD4-2EA6-414B-95B0-8CC30C0BDE68}" type="pres">
      <dgm:prSet presAssocID="{7D1B31A2-A6A7-480C-9723-5D7F22A9364F}" presName="hierChild5"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4"/>
      <dgm:spPr/>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4">
        <dgm:presLayoutVars>
          <dgm:chPref val="3"/>
        </dgm:presLayoutVars>
      </dgm:prSet>
      <dgm:spPr/>
    </dgm:pt>
    <dgm:pt modelId="{DB54BCDD-FEAA-4C45-8C88-7FC13D2AFB55}" type="pres">
      <dgm:prSet presAssocID="{3A5FC350-809A-420E-B508-F86CFE56F9EC}" presName="rootConnector" presStyleLbl="node2" presStyleIdx="2" presStyleCnt="4"/>
      <dgm:spPr/>
    </dgm:pt>
    <dgm:pt modelId="{3E9F8D0D-A30B-4B25-9683-A40C065A5A55}" type="pres">
      <dgm:prSet presAssocID="{3A5FC350-809A-420E-B508-F86CFE56F9EC}" presName="hierChild4" presStyleCnt="0"/>
      <dgm:spPr/>
    </dgm:pt>
    <dgm:pt modelId="{A2F4E1D3-30E4-4E0D-989D-2B4EF8EB816D}" type="pres">
      <dgm:prSet presAssocID="{A5D48CD2-4518-4505-B18E-CECFAC10C376}" presName="Name37" presStyleLbl="parChTrans1D3" presStyleIdx="4" presStyleCnt="7"/>
      <dgm:spPr/>
    </dgm:pt>
    <dgm:pt modelId="{25E54F3E-5C34-41BD-B922-791306262F2E}" type="pres">
      <dgm:prSet presAssocID="{176166B7-1AD9-419F-B43F-D7395DE73958}" presName="hierRoot2" presStyleCnt="0">
        <dgm:presLayoutVars>
          <dgm:hierBranch val="init"/>
        </dgm:presLayoutVars>
      </dgm:prSet>
      <dgm:spPr/>
    </dgm:pt>
    <dgm:pt modelId="{BC4BCA39-B327-4E15-85A1-D5715F6586A8}" type="pres">
      <dgm:prSet presAssocID="{176166B7-1AD9-419F-B43F-D7395DE73958}" presName="rootComposite" presStyleCnt="0"/>
      <dgm:spPr/>
    </dgm:pt>
    <dgm:pt modelId="{C6758C82-A4AF-43D3-87C2-91E8B51EF3A4}" type="pres">
      <dgm:prSet presAssocID="{176166B7-1AD9-419F-B43F-D7395DE73958}" presName="rootText" presStyleLbl="node3" presStyleIdx="4" presStyleCnt="7">
        <dgm:presLayoutVars>
          <dgm:chPref val="3"/>
        </dgm:presLayoutVars>
      </dgm:prSet>
      <dgm:spPr/>
    </dgm:pt>
    <dgm:pt modelId="{1D0AEE6A-D144-4684-B4A9-972EE3C15345}" type="pres">
      <dgm:prSet presAssocID="{176166B7-1AD9-419F-B43F-D7395DE73958}" presName="rootConnector" presStyleLbl="node3" presStyleIdx="4" presStyleCnt="7"/>
      <dgm:spPr/>
    </dgm:pt>
    <dgm:pt modelId="{18C61C07-64A3-4C8F-9570-31CE0C9FE142}" type="pres">
      <dgm:prSet presAssocID="{176166B7-1AD9-419F-B43F-D7395DE73958}" presName="hierChild4" presStyleCnt="0"/>
      <dgm:spPr/>
    </dgm:pt>
    <dgm:pt modelId="{B65F23AC-4C25-4773-9908-FEFF3F4D83BE}" type="pres">
      <dgm:prSet presAssocID="{176166B7-1AD9-419F-B43F-D7395DE73958}" presName="hierChild5" presStyleCnt="0"/>
      <dgm:spPr/>
    </dgm:pt>
    <dgm:pt modelId="{58D8161E-A69A-43D5-A7DF-4447C38A787D}" type="pres">
      <dgm:prSet presAssocID="{91F69EEA-8BC8-4DEA-A12D-94ED96263425}" presName="Name37" presStyleLbl="parChTrans1D3" presStyleIdx="5" presStyleCnt="7"/>
      <dgm:spPr/>
    </dgm:pt>
    <dgm:pt modelId="{23DD3358-CFAB-4476-9018-4F92B7F9D3C0}" type="pres">
      <dgm:prSet presAssocID="{D6F12267-5ACB-4918-A932-2EE35059A542}" presName="hierRoot2" presStyleCnt="0">
        <dgm:presLayoutVars>
          <dgm:hierBranch val="init"/>
        </dgm:presLayoutVars>
      </dgm:prSet>
      <dgm:spPr/>
    </dgm:pt>
    <dgm:pt modelId="{F2874866-0F5C-4AB2-8F81-7739BA29F7F6}" type="pres">
      <dgm:prSet presAssocID="{D6F12267-5ACB-4918-A932-2EE35059A542}" presName="rootComposite" presStyleCnt="0"/>
      <dgm:spPr/>
    </dgm:pt>
    <dgm:pt modelId="{93C4C636-7764-4E61-88B4-05ADD066EEEB}" type="pres">
      <dgm:prSet presAssocID="{D6F12267-5ACB-4918-A932-2EE35059A542}" presName="rootText" presStyleLbl="node3" presStyleIdx="5" presStyleCnt="7">
        <dgm:presLayoutVars>
          <dgm:chPref val="3"/>
        </dgm:presLayoutVars>
      </dgm:prSet>
      <dgm:spPr/>
    </dgm:pt>
    <dgm:pt modelId="{638E6231-26D7-4B03-BD0C-0374E5E003D2}" type="pres">
      <dgm:prSet presAssocID="{D6F12267-5ACB-4918-A932-2EE35059A542}" presName="rootConnector" presStyleLbl="node3" presStyleIdx="5" presStyleCnt="7"/>
      <dgm:spPr/>
    </dgm:pt>
    <dgm:pt modelId="{897C0D03-691B-414B-89DE-622AB6AD4E5B}" type="pres">
      <dgm:prSet presAssocID="{D6F12267-5ACB-4918-A932-2EE35059A542}" presName="hierChild4" presStyleCnt="0"/>
      <dgm:spPr/>
    </dgm:pt>
    <dgm:pt modelId="{19BD91C8-C0B7-48FB-B050-69724A25822B}" type="pres">
      <dgm:prSet presAssocID="{D6F12267-5ACB-4918-A932-2EE35059A542}" presName="hierChild5" presStyleCnt="0"/>
      <dgm:spPr/>
    </dgm:pt>
    <dgm:pt modelId="{F015672C-D80A-4E03-A066-F82D2F949D38}" type="pres">
      <dgm:prSet presAssocID="{3A5FC350-809A-420E-B508-F86CFE56F9EC}" presName="hierChild5" presStyleCnt="0"/>
      <dgm:spPr/>
    </dgm:pt>
    <dgm:pt modelId="{F4D92A73-4B6E-411C-B810-A0412A985452}" type="pres">
      <dgm:prSet presAssocID="{821E0042-9021-4DC3-B505-188991416569}" presName="Name37" presStyleLbl="parChTrans1D2" presStyleIdx="3" presStyleCnt="4"/>
      <dgm:spPr/>
    </dgm:pt>
    <dgm:pt modelId="{76D73CD7-835A-45BA-8765-6B41ECDF6CBD}" type="pres">
      <dgm:prSet presAssocID="{2FE7B394-D92C-4802-90F6-8F14C473F1F6}" presName="hierRoot2" presStyleCnt="0">
        <dgm:presLayoutVars>
          <dgm:hierBranch val="init"/>
        </dgm:presLayoutVars>
      </dgm:prSet>
      <dgm:spPr/>
    </dgm:pt>
    <dgm:pt modelId="{745C1017-BAFD-456E-9EA7-EDE3412AFC44}" type="pres">
      <dgm:prSet presAssocID="{2FE7B394-D92C-4802-90F6-8F14C473F1F6}" presName="rootComposite" presStyleCnt="0"/>
      <dgm:spPr/>
    </dgm:pt>
    <dgm:pt modelId="{A2722EEE-F459-40F7-832E-C0EB22C38702}" type="pres">
      <dgm:prSet presAssocID="{2FE7B394-D92C-4802-90F6-8F14C473F1F6}" presName="rootText" presStyleLbl="node2" presStyleIdx="3" presStyleCnt="4">
        <dgm:presLayoutVars>
          <dgm:chPref val="3"/>
        </dgm:presLayoutVars>
      </dgm:prSet>
      <dgm:spPr/>
    </dgm:pt>
    <dgm:pt modelId="{C84AF96E-B02D-4B72-848F-61E5827B7D16}" type="pres">
      <dgm:prSet presAssocID="{2FE7B394-D92C-4802-90F6-8F14C473F1F6}" presName="rootConnector" presStyleLbl="node2" presStyleIdx="3" presStyleCnt="4"/>
      <dgm:spPr/>
    </dgm:pt>
    <dgm:pt modelId="{E59193FD-54E2-47FC-8B40-65E68E3CCD7A}" type="pres">
      <dgm:prSet presAssocID="{2FE7B394-D92C-4802-90F6-8F14C473F1F6}" presName="hierChild4" presStyleCnt="0"/>
      <dgm:spPr/>
    </dgm:pt>
    <dgm:pt modelId="{79076BFE-62FA-4234-8B92-0DD57480B97D}" type="pres">
      <dgm:prSet presAssocID="{26AC9B98-C77C-4C00-AB44-22618E6DC88E}" presName="Name37" presStyleLbl="parChTrans1D3" presStyleIdx="6" presStyleCnt="7"/>
      <dgm:spPr/>
    </dgm:pt>
    <dgm:pt modelId="{CBEC1D8E-10AA-42A5-BA31-B87DCD5C4EB3}" type="pres">
      <dgm:prSet presAssocID="{06E34F59-F514-4E94-A81B-D7CA268EAD41}" presName="hierRoot2" presStyleCnt="0">
        <dgm:presLayoutVars>
          <dgm:hierBranch val="init"/>
        </dgm:presLayoutVars>
      </dgm:prSet>
      <dgm:spPr/>
    </dgm:pt>
    <dgm:pt modelId="{300685F1-CC35-42F4-A520-E37EA9C1D381}" type="pres">
      <dgm:prSet presAssocID="{06E34F59-F514-4E94-A81B-D7CA268EAD41}" presName="rootComposite" presStyleCnt="0"/>
      <dgm:spPr/>
    </dgm:pt>
    <dgm:pt modelId="{EC37E445-08B7-481B-8A71-9679E047E10B}" type="pres">
      <dgm:prSet presAssocID="{06E34F59-F514-4E94-A81B-D7CA268EAD41}" presName="rootText" presStyleLbl="node3" presStyleIdx="6" presStyleCnt="7">
        <dgm:presLayoutVars>
          <dgm:chPref val="3"/>
        </dgm:presLayoutVars>
      </dgm:prSet>
      <dgm:spPr/>
    </dgm:pt>
    <dgm:pt modelId="{D8CD7F84-AF8A-44A7-8D01-B452BEE5C193}" type="pres">
      <dgm:prSet presAssocID="{06E34F59-F514-4E94-A81B-D7CA268EAD41}" presName="rootConnector" presStyleLbl="node3" presStyleIdx="6" presStyleCnt="7"/>
      <dgm:spPr/>
    </dgm:pt>
    <dgm:pt modelId="{75CD5D57-EEA8-4B3C-B376-44F7BF21DE55}" type="pres">
      <dgm:prSet presAssocID="{06E34F59-F514-4E94-A81B-D7CA268EAD41}" presName="hierChild4" presStyleCnt="0"/>
      <dgm:spPr/>
    </dgm:pt>
    <dgm:pt modelId="{B9FD0E40-1D9A-490D-91A1-28304AD8152E}" type="pres">
      <dgm:prSet presAssocID="{06E34F59-F514-4E94-A81B-D7CA268EAD41}" presName="hierChild5" presStyleCnt="0"/>
      <dgm:spPr/>
    </dgm:pt>
    <dgm:pt modelId="{78C693A8-5D85-4B93-9D03-642502E02333}" type="pres">
      <dgm:prSet presAssocID="{2FE7B394-D92C-4802-90F6-8F14C473F1F6}" presName="hierChild5" presStyleCnt="0"/>
      <dgm:spPr/>
    </dgm:pt>
    <dgm:pt modelId="{BB4CEE56-E6B8-48F2-87DC-28AEA1C2CC2F}" type="pres">
      <dgm:prSet presAssocID="{70616961-3CAB-4A6F-ABD6-F89EAC9B54B1}" presName="hierChild3" presStyleCnt="0"/>
      <dgm:spPr/>
    </dgm:pt>
  </dgm:ptLst>
  <dgm:cxnLst>
    <dgm:cxn modelId="{5F9D3401-B10E-4F6C-B4A0-D36CBDA5CFF8}" type="presOf" srcId="{176166B7-1AD9-419F-B43F-D7395DE73958}" destId="{1D0AEE6A-D144-4684-B4A9-972EE3C15345}" srcOrd="1" destOrd="0" presId="urn:microsoft.com/office/officeart/2005/8/layout/orgChart1"/>
    <dgm:cxn modelId="{944C0804-27EA-4333-90AA-228D25A1D619}" type="presOf" srcId="{7D1B31A2-A6A7-480C-9723-5D7F22A9364F}" destId="{F84671BE-FF3F-413A-BA64-D7ED5C73F108}" srcOrd="0" destOrd="0" presId="urn:microsoft.com/office/officeart/2005/8/layout/orgChart1"/>
    <dgm:cxn modelId="{8C9BDB08-847E-420C-9AAF-5875EA690C0E}" type="presOf" srcId="{821E0042-9021-4DC3-B505-188991416569}" destId="{F4D92A73-4B6E-411C-B810-A0412A985452}" srcOrd="0" destOrd="0" presId="urn:microsoft.com/office/officeart/2005/8/layout/orgChart1"/>
    <dgm:cxn modelId="{67DA160D-58B7-4938-84AD-DC297B56770D}" type="presOf" srcId="{A55E9538-C70F-480F-A041-F26019CA0F29}" destId="{376D0E75-E68B-4E43-B2DC-DE2FF9225CA2}" srcOrd="0" destOrd="0" presId="urn:microsoft.com/office/officeart/2005/8/layout/orgChart1"/>
    <dgm:cxn modelId="{73B7580F-9015-4DC0-A139-D578059DE2C3}" type="presOf" srcId="{5C42E7A7-4E85-455E-B011-1669A7275624}" destId="{9E067C99-5600-452D-937F-38235D5AA502}" srcOrd="0" destOrd="0" presId="urn:microsoft.com/office/officeart/2005/8/layout/orgChart1"/>
    <dgm:cxn modelId="{9132DE13-42FA-44F2-A9E5-BAA1E8217F31}" type="presOf" srcId="{7D1B31A2-A6A7-480C-9723-5D7F22A9364F}" destId="{B3A22E51-3F56-4119-9E27-8AD3B6DC5AA8}" srcOrd="1" destOrd="0" presId="urn:microsoft.com/office/officeart/2005/8/layout/orgChart1"/>
    <dgm:cxn modelId="{18A9C519-CE25-4E25-B7E2-D12ED6EBE26A}" type="presOf" srcId="{2FE7B394-D92C-4802-90F6-8F14C473F1F6}" destId="{C84AF96E-B02D-4B72-848F-61E5827B7D16}" srcOrd="1"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D4BF6723-7E00-40BA-9CFA-E8BCD692DAB3}" type="presOf" srcId="{21197F1B-0BC8-494C-B051-533C288516D4}" destId="{8BADFCBF-D1DC-4E42-979C-F40C472F8488}" srcOrd="0" destOrd="0" presId="urn:microsoft.com/office/officeart/2005/8/layout/orgChart1"/>
    <dgm:cxn modelId="{94F58724-0DF4-4D7D-A6B1-D65921F0D277}" type="presOf" srcId="{D6F12267-5ACB-4918-A932-2EE35059A542}" destId="{93C4C636-7764-4E61-88B4-05ADD066EEEB}" srcOrd="0" destOrd="0" presId="urn:microsoft.com/office/officeart/2005/8/layout/orgChart1"/>
    <dgm:cxn modelId="{7924D828-AB34-4A35-A728-33BBF3BD4267}" type="presOf" srcId="{26AC9B98-C77C-4C00-AB44-22618E6DC88E}" destId="{79076BFE-62FA-4234-8B92-0DD57480B97D}" srcOrd="0" destOrd="0" presId="urn:microsoft.com/office/officeart/2005/8/layout/orgChart1"/>
    <dgm:cxn modelId="{255FB833-3AF7-446A-B15A-FA01AF8BF657}" type="presOf" srcId="{3188FC8E-9FD1-466B-94DD-16005085AE83}" destId="{A6C8C1EB-8865-484F-BCE3-7F2107D8B6C3}" srcOrd="0" destOrd="0" presId="urn:microsoft.com/office/officeart/2005/8/layout/orgChart1"/>
    <dgm:cxn modelId="{420F0A35-4359-45EC-9857-1C4F8FAC2FBA}" type="presOf" srcId="{FE465904-CAB5-498B-B1E5-AF603E4A4654}" destId="{4A43AAE7-F5AD-4C04-841D-D7B849F495F0}" srcOrd="0" destOrd="0" presId="urn:microsoft.com/office/officeart/2005/8/layout/orgChart1"/>
    <dgm:cxn modelId="{B0891238-FF46-4D5E-B967-6555B4475D4E}" type="presOf" srcId="{06E34F59-F514-4E94-A81B-D7CA268EAD41}" destId="{D8CD7F84-AF8A-44A7-8D01-B452BEE5C193}" srcOrd="1" destOrd="0" presId="urn:microsoft.com/office/officeart/2005/8/layout/orgChart1"/>
    <dgm:cxn modelId="{42784E39-0505-455C-AAB1-5D928BE9907B}" type="presOf" srcId="{2FE7B394-D92C-4802-90F6-8F14C473F1F6}" destId="{A2722EEE-F459-40F7-832E-C0EB22C38702}" srcOrd="0" destOrd="0" presId="urn:microsoft.com/office/officeart/2005/8/layout/orgChart1"/>
    <dgm:cxn modelId="{3DAD3A3B-58E5-4E12-8CD1-F9959ADB2491}" srcId="{3A5FC350-809A-420E-B508-F86CFE56F9EC}" destId="{D6F12267-5ACB-4918-A932-2EE35059A542}" srcOrd="1" destOrd="0" parTransId="{91F69EEA-8BC8-4DEA-A12D-94ED96263425}" sibTransId="{D18C6239-60A6-473F-B2E3-F3ED02F4ACDF}"/>
    <dgm:cxn modelId="{787B443C-9982-4789-9A81-6EBF8DC37972}" srcId="{FE965841-04E1-444F-B976-1FACF1498245}" destId="{7D1B31A2-A6A7-480C-9723-5D7F22A9364F}" srcOrd="1" destOrd="0" parTransId="{FE465904-CAB5-498B-B1E5-AF603E4A4654}" sibTransId="{8B53AEBB-B4DC-4F53-AD3D-A4EA542A8DDB}"/>
    <dgm:cxn modelId="{74AB375C-32F1-49A9-A983-3CA45F040304}" type="presOf" srcId="{3A5FC350-809A-420E-B508-F86CFE56F9EC}" destId="{DB54BCDD-FEAA-4C45-8C88-7FC13D2AFB55}" srcOrd="1"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8E60BE64-2554-4E8F-9E4A-EFED58D3ADCB}" srcId="{FE965841-04E1-444F-B976-1FACF1498245}" destId="{E40B37E3-1031-44AB-AC30-353AFC1FEBE0}" srcOrd="0" destOrd="0" parTransId="{FB16CC43-DDEF-4BE2-9474-2D52117CE695}" sibTransId="{C518E7FA-7F4C-4826-A8EE-9B57904AD12D}"/>
    <dgm:cxn modelId="{9FA8A948-7D75-4366-B855-D10A80ABD8FD}" type="presOf" srcId="{176166B7-1AD9-419F-B43F-D7395DE73958}" destId="{C6758C82-A4AF-43D3-87C2-91E8B51EF3A4}" srcOrd="0" destOrd="0" presId="urn:microsoft.com/office/officeart/2005/8/layout/orgChart1"/>
    <dgm:cxn modelId="{873AE24F-98D3-4324-87AA-0BC2452C4878}" type="presOf" srcId="{70616961-3CAB-4A6F-ABD6-F89EAC9B54B1}" destId="{8D92AC8A-EAA6-440E-A44C-BC8887014636}" srcOrd="1"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05DD497A-363E-41EF-A46D-668787036583}" type="presOf" srcId="{003C9CF6-9CEA-4F0C-AD0C-A9FCC60E84A8}" destId="{0460D61A-47D8-4E66-A412-8727DD9B068E}" srcOrd="1" destOrd="0" presId="urn:microsoft.com/office/officeart/2005/8/layout/orgChart1"/>
    <dgm:cxn modelId="{E1D89A7C-753F-4CD3-827C-15CADCBB7792}" type="presOf" srcId="{E40B37E3-1031-44AB-AC30-353AFC1FEBE0}" destId="{01F4E229-8F2B-42EA-A2D8-3B76100C8DBD}" srcOrd="1" destOrd="0" presId="urn:microsoft.com/office/officeart/2005/8/layout/orgChart1"/>
    <dgm:cxn modelId="{69A8CC7C-5C29-4045-A6CE-DEC4669FE37B}" type="presOf" srcId="{94564E4D-4C54-4D26-A457-93C709F16AA3}" destId="{EBDCF07C-356A-4AE6-9AD6-0496B7AEFEEB}" srcOrd="0" destOrd="0" presId="urn:microsoft.com/office/officeart/2005/8/layout/orgChart1"/>
    <dgm:cxn modelId="{EC860480-7B60-4492-AABC-7F14F4BDDB09}" type="presOf" srcId="{3188FC8E-9FD1-466B-94DD-16005085AE83}" destId="{3A1B6973-9442-4880-B251-237DC77E77DC}" srcOrd="1" destOrd="0" presId="urn:microsoft.com/office/officeart/2005/8/layout/orgChart1"/>
    <dgm:cxn modelId="{BD053D80-9BC7-4E04-BCD6-956BFC743C8A}" type="presOf" srcId="{21197F1B-0BC8-494C-B051-533C288516D4}" destId="{3B3120E9-2578-4302-893B-16F92B698C88}" srcOrd="1" destOrd="0" presId="urn:microsoft.com/office/officeart/2005/8/layout/orgChart1"/>
    <dgm:cxn modelId="{5028338A-5D9E-4562-9D68-C3C1726BBD69}" srcId="{70616961-3CAB-4A6F-ABD6-F89EAC9B54B1}" destId="{FE965841-04E1-444F-B976-1FACF1498245}" srcOrd="1" destOrd="0" parTransId="{6E5DCDA2-A9C1-42FB-B04C-79016636820A}" sibTransId="{7AE0A5A3-0EA6-4CCD-971D-67E28A84AFDB}"/>
    <dgm:cxn modelId="{0B5D8B8E-7505-4184-8752-C8FF3E77A2B1}" type="presOf" srcId="{003C9CF6-9CEA-4F0C-AD0C-A9FCC60E84A8}" destId="{1D468441-9162-423C-890A-1EE79A56B0FE}" srcOrd="0" destOrd="0" presId="urn:microsoft.com/office/officeart/2005/8/layout/orgChart1"/>
    <dgm:cxn modelId="{D9C79890-B9FB-4560-B462-CD5CEAA836AE}" type="presOf" srcId="{91F69EEA-8BC8-4DEA-A12D-94ED96263425}" destId="{58D8161E-A69A-43D5-A7DF-4447C38A787D}" srcOrd="0" destOrd="0" presId="urn:microsoft.com/office/officeart/2005/8/layout/orgChart1"/>
    <dgm:cxn modelId="{6A64239D-3A84-49C8-86C8-2A2495E0FC85}" type="presOf" srcId="{FB16CC43-DDEF-4BE2-9474-2D52117CE695}" destId="{6A346B9D-CA7E-4111-8B95-B64C84E2753E}" srcOrd="0" destOrd="0" presId="urn:microsoft.com/office/officeart/2005/8/layout/orgChart1"/>
    <dgm:cxn modelId="{8986F1AE-AC82-43E8-B3D8-BFAA21724A3C}" type="presOf" srcId="{6E5DCDA2-A9C1-42FB-B04C-79016636820A}" destId="{33EE5E58-D6C6-4E24-BF1C-969A5FD6A277}" srcOrd="0" destOrd="0" presId="urn:microsoft.com/office/officeart/2005/8/layout/orgChart1"/>
    <dgm:cxn modelId="{0B7D6FB9-DB1B-4062-80F2-0DEE8E2596D9}" srcId="{21197F1B-0BC8-494C-B051-533C288516D4}" destId="{003C9CF6-9CEA-4F0C-AD0C-A9FCC60E84A8}" srcOrd="1" destOrd="0" parTransId="{94564E4D-4C54-4D26-A457-93C709F16AA3}" sibTransId="{60B9CABD-ACA7-430E-9051-730C857EE2C0}"/>
    <dgm:cxn modelId="{DADBF2B9-74F5-4F01-B299-8EC8BFA881CA}" type="presOf" srcId="{3A5FC350-809A-420E-B508-F86CFE56F9EC}" destId="{E1EE393F-8641-4D6B-B63A-A168979238BF}" srcOrd="0" destOrd="0" presId="urn:microsoft.com/office/officeart/2005/8/layout/orgChart1"/>
    <dgm:cxn modelId="{C040E5BF-9E2F-4FA2-84F4-CE1FA0A3EF0A}" type="presOf" srcId="{06E34F59-F514-4E94-A81B-D7CA268EAD41}" destId="{EC37E445-08B7-481B-8A71-9679E047E10B}" srcOrd="0" destOrd="0" presId="urn:microsoft.com/office/officeart/2005/8/layout/orgChart1"/>
    <dgm:cxn modelId="{CAE30CC2-1B6A-4E3C-9808-1651CE3E27EC}" srcId="{21197F1B-0BC8-494C-B051-533C288516D4}" destId="{3188FC8E-9FD1-466B-94DD-16005085AE83}" srcOrd="0" destOrd="0" parTransId="{5C42E7A7-4E85-455E-B011-1669A7275624}" sibTransId="{A7A37DC2-A0AB-4390-8625-F3AD5DFB996E}"/>
    <dgm:cxn modelId="{4ED463C8-F8EB-4CBB-94EB-60B3C2855324}" type="presOf" srcId="{E40B37E3-1031-44AB-AC30-353AFC1FEBE0}" destId="{056FBD11-301E-4E08-BB2D-244024B98DBE}" srcOrd="0" destOrd="0" presId="urn:microsoft.com/office/officeart/2005/8/layout/orgChart1"/>
    <dgm:cxn modelId="{52F33EC9-6314-4065-9FCA-D23CD2D68E67}" srcId="{70616961-3CAB-4A6F-ABD6-F89EAC9B54B1}" destId="{2FE7B394-D92C-4802-90F6-8F14C473F1F6}" srcOrd="3" destOrd="0" parTransId="{821E0042-9021-4DC3-B505-188991416569}" sibTransId="{49092274-3B57-4AC7-BA58-7BE003062D09}"/>
    <dgm:cxn modelId="{3ED45DCC-7302-4CC6-BCD7-61222340F4A3}" srcId="{70616961-3CAB-4A6F-ABD6-F89EAC9B54B1}" destId="{3A5FC350-809A-420E-B508-F86CFE56F9EC}" srcOrd="2" destOrd="0" parTransId="{0B0DBA1E-0CDC-4F1B-ACDD-828BA6AEC98E}" sibTransId="{FD968D5E-6217-4805-8B0B-878FAC32FC8B}"/>
    <dgm:cxn modelId="{07495ECF-8175-44E2-BD51-FFDCD1BFB5EE}" type="presOf" srcId="{70616961-3CAB-4A6F-ABD6-F89EAC9B54B1}" destId="{19469F1B-1071-4499-AEE7-48C480D0B929}" srcOrd="0" destOrd="0" presId="urn:microsoft.com/office/officeart/2005/8/layout/orgChart1"/>
    <dgm:cxn modelId="{4F7C0BD1-455E-40B0-A43E-CB2DB888BCCB}" type="presOf" srcId="{D6F12267-5ACB-4918-A932-2EE35059A542}" destId="{638E6231-26D7-4B03-BD0C-0374E5E003D2}" srcOrd="1" destOrd="0" presId="urn:microsoft.com/office/officeart/2005/8/layout/orgChart1"/>
    <dgm:cxn modelId="{5D2A24D1-F598-482E-868E-93550B4F6B3F}" srcId="{2FE7B394-D92C-4802-90F6-8F14C473F1F6}" destId="{06E34F59-F514-4E94-A81B-D7CA268EAD41}" srcOrd="0" destOrd="0" parTransId="{26AC9B98-C77C-4C00-AB44-22618E6DC88E}" sibTransId="{F5246992-DAAC-4A36-A7B6-120E942722A3}"/>
    <dgm:cxn modelId="{A1DCEDD8-B401-4476-B3A5-62CCDB460163}" srcId="{A55E9538-C70F-480F-A041-F26019CA0F29}" destId="{70616961-3CAB-4A6F-ABD6-F89EAC9B54B1}" srcOrd="0" destOrd="0" parTransId="{342937CC-BB4C-4F87-AB79-6B17372A4064}" sibTransId="{C9846F41-CE29-4AC6-96F2-18A62F6E07BE}"/>
    <dgm:cxn modelId="{D11E63DB-A92B-4D9A-A36F-1867F7D74241}" type="presOf" srcId="{A5D48CD2-4518-4505-B18E-CECFAC10C376}" destId="{A2F4E1D3-30E4-4E0D-989D-2B4EF8EB816D}" srcOrd="0" destOrd="0" presId="urn:microsoft.com/office/officeart/2005/8/layout/orgChart1"/>
    <dgm:cxn modelId="{9D9BEEF7-5D6C-4D12-B5BE-DBF88431D416}" type="presOf" srcId="{FE965841-04E1-444F-B976-1FACF1498245}" destId="{CA84C03A-3A7B-4E32-BAFF-68EB69A559B9}" srcOrd="1"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E22DE5FE-16C6-45DE-AF62-6681FD929CD3}" srcId="{3A5FC350-809A-420E-B508-F86CFE56F9EC}" destId="{176166B7-1AD9-419F-B43F-D7395DE73958}" srcOrd="0" destOrd="0" parTransId="{A5D48CD2-4518-4505-B18E-CECFAC10C376}" sibTransId="{37636444-98B7-4BE7-9CBA-5D6C1892F993}"/>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900CD417-72E3-40D1-B435-49EDA6C46C65}" type="presParOf" srcId="{CD9B10F5-9751-49B5-A8BB-62CE31AB50EA}" destId="{9E067C99-5600-452D-937F-38235D5AA502}" srcOrd="0" destOrd="0" presId="urn:microsoft.com/office/officeart/2005/8/layout/orgChart1"/>
    <dgm:cxn modelId="{26BDB585-5A51-45C2-A354-4CE562DD2609}" type="presParOf" srcId="{CD9B10F5-9751-49B5-A8BB-62CE31AB50EA}" destId="{26365B0F-AFE2-4228-A43A-22F448170464}" srcOrd="1" destOrd="0" presId="urn:microsoft.com/office/officeart/2005/8/layout/orgChart1"/>
    <dgm:cxn modelId="{A39DBE73-B6DF-4561-9AB0-F3DC5759C9C7}" type="presParOf" srcId="{26365B0F-AFE2-4228-A43A-22F448170464}" destId="{72A73626-AB86-4602-A49F-39BFDC3D3581}" srcOrd="0" destOrd="0" presId="urn:microsoft.com/office/officeart/2005/8/layout/orgChart1"/>
    <dgm:cxn modelId="{47F1578D-5E82-4D87-A1B7-5F39B749AB94}" type="presParOf" srcId="{72A73626-AB86-4602-A49F-39BFDC3D3581}" destId="{A6C8C1EB-8865-484F-BCE3-7F2107D8B6C3}" srcOrd="0" destOrd="0" presId="urn:microsoft.com/office/officeart/2005/8/layout/orgChart1"/>
    <dgm:cxn modelId="{CD7B2A8D-024A-43AC-9493-0BB001F38B5F}" type="presParOf" srcId="{72A73626-AB86-4602-A49F-39BFDC3D3581}" destId="{3A1B6973-9442-4880-B251-237DC77E77DC}" srcOrd="1" destOrd="0" presId="urn:microsoft.com/office/officeart/2005/8/layout/orgChart1"/>
    <dgm:cxn modelId="{A489F286-2F8B-432E-9894-7F1E2B63A538}" type="presParOf" srcId="{26365B0F-AFE2-4228-A43A-22F448170464}" destId="{EE2D4A51-E0DF-4552-B1AF-F59DB52A2ACC}" srcOrd="1" destOrd="0" presId="urn:microsoft.com/office/officeart/2005/8/layout/orgChart1"/>
    <dgm:cxn modelId="{62A98BC2-2D5B-4CA7-ABE8-BF1416663F20}" type="presParOf" srcId="{26365B0F-AFE2-4228-A43A-22F448170464}" destId="{76855069-8584-426D-AB7C-4236159F7899}" srcOrd="2" destOrd="0" presId="urn:microsoft.com/office/officeart/2005/8/layout/orgChart1"/>
    <dgm:cxn modelId="{529AD485-6540-4133-BCFE-94A875484FC4}" type="presParOf" srcId="{CD9B10F5-9751-49B5-A8BB-62CE31AB50EA}" destId="{EBDCF07C-356A-4AE6-9AD6-0496B7AEFEEB}" srcOrd="2" destOrd="0" presId="urn:microsoft.com/office/officeart/2005/8/layout/orgChart1"/>
    <dgm:cxn modelId="{7B6A103B-5664-4C34-B853-B64519C4C695}" type="presParOf" srcId="{CD9B10F5-9751-49B5-A8BB-62CE31AB50EA}" destId="{590057BC-C7F9-457E-96EA-11114F9C461F}" srcOrd="3" destOrd="0" presId="urn:microsoft.com/office/officeart/2005/8/layout/orgChart1"/>
    <dgm:cxn modelId="{7AB51442-7844-4D45-9EC3-78B4F62BACFE}" type="presParOf" srcId="{590057BC-C7F9-457E-96EA-11114F9C461F}" destId="{7A8D7767-4DE0-4A55-A1E6-D68B12142E4E}" srcOrd="0" destOrd="0" presId="urn:microsoft.com/office/officeart/2005/8/layout/orgChart1"/>
    <dgm:cxn modelId="{6EA7C479-E978-4FD4-A6B5-C82F6219ADD7}" type="presParOf" srcId="{7A8D7767-4DE0-4A55-A1E6-D68B12142E4E}" destId="{1D468441-9162-423C-890A-1EE79A56B0FE}" srcOrd="0" destOrd="0" presId="urn:microsoft.com/office/officeart/2005/8/layout/orgChart1"/>
    <dgm:cxn modelId="{7AE277E7-DD18-42D4-8A73-226B0239DEE2}" type="presParOf" srcId="{7A8D7767-4DE0-4A55-A1E6-D68B12142E4E}" destId="{0460D61A-47D8-4E66-A412-8727DD9B068E}" srcOrd="1" destOrd="0" presId="urn:microsoft.com/office/officeart/2005/8/layout/orgChart1"/>
    <dgm:cxn modelId="{6438DDBB-CC4B-4961-BE30-8E41C5871C06}" type="presParOf" srcId="{590057BC-C7F9-457E-96EA-11114F9C461F}" destId="{BA72BBFD-C668-4A36-BA02-4CEECD72CC6E}" srcOrd="1" destOrd="0" presId="urn:microsoft.com/office/officeart/2005/8/layout/orgChart1"/>
    <dgm:cxn modelId="{0457E70C-FB6D-47E8-8820-F98255CD7F3F}" type="presParOf" srcId="{590057BC-C7F9-457E-96EA-11114F9C461F}" destId="{F38F7845-B556-482F-B709-CCE629FB588B}" srcOrd="2"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6EC8E825-318B-4DF8-9191-889B9767C3C0}" type="presParOf" srcId="{51897740-1387-41E9-963D-334C6F5767E9}" destId="{6A346B9D-CA7E-4111-8B95-B64C84E2753E}" srcOrd="0" destOrd="0" presId="urn:microsoft.com/office/officeart/2005/8/layout/orgChart1"/>
    <dgm:cxn modelId="{D9D9951E-9029-493A-A607-341DBEF4FD64}" type="presParOf" srcId="{51897740-1387-41E9-963D-334C6F5767E9}" destId="{3FC04528-F745-488C-BA13-59CE1CBC6F90}" srcOrd="1" destOrd="0" presId="urn:microsoft.com/office/officeart/2005/8/layout/orgChart1"/>
    <dgm:cxn modelId="{A08F783B-5CC1-465A-9AAA-50F1D702913D}" type="presParOf" srcId="{3FC04528-F745-488C-BA13-59CE1CBC6F90}" destId="{98749AF1-0E84-491F-9A58-D105049BE13C}" srcOrd="0" destOrd="0" presId="urn:microsoft.com/office/officeart/2005/8/layout/orgChart1"/>
    <dgm:cxn modelId="{52AE6EF6-141E-4469-9954-7F4B7A689FA8}" type="presParOf" srcId="{98749AF1-0E84-491F-9A58-D105049BE13C}" destId="{056FBD11-301E-4E08-BB2D-244024B98DBE}" srcOrd="0" destOrd="0" presId="urn:microsoft.com/office/officeart/2005/8/layout/orgChart1"/>
    <dgm:cxn modelId="{BD2810BF-1EA8-41DB-B120-0793EA1F53CB}" type="presParOf" srcId="{98749AF1-0E84-491F-9A58-D105049BE13C}" destId="{01F4E229-8F2B-42EA-A2D8-3B76100C8DBD}" srcOrd="1" destOrd="0" presId="urn:microsoft.com/office/officeart/2005/8/layout/orgChart1"/>
    <dgm:cxn modelId="{4B0F0016-09E4-4F40-BEF7-DB339A0217A5}" type="presParOf" srcId="{3FC04528-F745-488C-BA13-59CE1CBC6F90}" destId="{90652709-172E-4D75-8566-8F1933A24245}" srcOrd="1" destOrd="0" presId="urn:microsoft.com/office/officeart/2005/8/layout/orgChart1"/>
    <dgm:cxn modelId="{6E55F69A-C8D0-441B-A7C5-D20FB68F3E33}" type="presParOf" srcId="{3FC04528-F745-488C-BA13-59CE1CBC6F90}" destId="{E20A0448-8725-4788-8F45-31B5CE190248}" srcOrd="2" destOrd="0" presId="urn:microsoft.com/office/officeart/2005/8/layout/orgChart1"/>
    <dgm:cxn modelId="{C19AF4B9-B5E3-4F19-8B0A-812A1549FBC3}" type="presParOf" srcId="{51897740-1387-41E9-963D-334C6F5767E9}" destId="{4A43AAE7-F5AD-4C04-841D-D7B849F495F0}" srcOrd="2" destOrd="0" presId="urn:microsoft.com/office/officeart/2005/8/layout/orgChart1"/>
    <dgm:cxn modelId="{4B4C0A93-12B8-415B-98EC-E4011D1144EB}" type="presParOf" srcId="{51897740-1387-41E9-963D-334C6F5767E9}" destId="{1F8B3174-342D-4AFE-B8E7-35CFC47DF152}" srcOrd="3" destOrd="0" presId="urn:microsoft.com/office/officeart/2005/8/layout/orgChart1"/>
    <dgm:cxn modelId="{30437B8A-9D93-4338-AF12-189A3B1676B5}" type="presParOf" srcId="{1F8B3174-342D-4AFE-B8E7-35CFC47DF152}" destId="{BFD7DD51-196E-473A-808F-3E3DCAB9B863}" srcOrd="0" destOrd="0" presId="urn:microsoft.com/office/officeart/2005/8/layout/orgChart1"/>
    <dgm:cxn modelId="{53E3CFCF-85E7-4E9B-B23F-C7D2A6C9178F}" type="presParOf" srcId="{BFD7DD51-196E-473A-808F-3E3DCAB9B863}" destId="{F84671BE-FF3F-413A-BA64-D7ED5C73F108}" srcOrd="0" destOrd="0" presId="urn:microsoft.com/office/officeart/2005/8/layout/orgChart1"/>
    <dgm:cxn modelId="{EE399394-19E3-460F-98C6-5CAE518E9D03}" type="presParOf" srcId="{BFD7DD51-196E-473A-808F-3E3DCAB9B863}" destId="{B3A22E51-3F56-4119-9E27-8AD3B6DC5AA8}" srcOrd="1" destOrd="0" presId="urn:microsoft.com/office/officeart/2005/8/layout/orgChart1"/>
    <dgm:cxn modelId="{16D33FFF-38DB-40A6-ACDF-358336C18D48}" type="presParOf" srcId="{1F8B3174-342D-4AFE-B8E7-35CFC47DF152}" destId="{2138B86F-7403-48A2-BD3D-EC8F26716984}" srcOrd="1" destOrd="0" presId="urn:microsoft.com/office/officeart/2005/8/layout/orgChart1"/>
    <dgm:cxn modelId="{25995A5E-68F1-434F-8695-44571262F2F4}" type="presParOf" srcId="{1F8B3174-342D-4AFE-B8E7-35CFC47DF152}" destId="{B7687DD4-2EA6-414B-95B0-8CC30C0BDE68}" srcOrd="2"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399544DC-4FC2-48B9-AC05-CBE740966967}" type="presParOf" srcId="{3E9F8D0D-A30B-4B25-9683-A40C065A5A55}" destId="{A2F4E1D3-30E4-4E0D-989D-2B4EF8EB816D}" srcOrd="0" destOrd="0" presId="urn:microsoft.com/office/officeart/2005/8/layout/orgChart1"/>
    <dgm:cxn modelId="{20E034FF-6EBB-45CC-A243-22B33521D907}" type="presParOf" srcId="{3E9F8D0D-A30B-4B25-9683-A40C065A5A55}" destId="{25E54F3E-5C34-41BD-B922-791306262F2E}" srcOrd="1" destOrd="0" presId="urn:microsoft.com/office/officeart/2005/8/layout/orgChart1"/>
    <dgm:cxn modelId="{6763A454-B1D2-4186-89C5-292F01EF8897}" type="presParOf" srcId="{25E54F3E-5C34-41BD-B922-791306262F2E}" destId="{BC4BCA39-B327-4E15-85A1-D5715F6586A8}" srcOrd="0" destOrd="0" presId="urn:microsoft.com/office/officeart/2005/8/layout/orgChart1"/>
    <dgm:cxn modelId="{3BBB11F7-E73B-4B45-9EF2-1EFEA9CF6931}" type="presParOf" srcId="{BC4BCA39-B327-4E15-85A1-D5715F6586A8}" destId="{C6758C82-A4AF-43D3-87C2-91E8B51EF3A4}" srcOrd="0" destOrd="0" presId="urn:microsoft.com/office/officeart/2005/8/layout/orgChart1"/>
    <dgm:cxn modelId="{2F5931FE-90CA-459C-9FF3-E3C7493294B5}" type="presParOf" srcId="{BC4BCA39-B327-4E15-85A1-D5715F6586A8}" destId="{1D0AEE6A-D144-4684-B4A9-972EE3C15345}" srcOrd="1" destOrd="0" presId="urn:microsoft.com/office/officeart/2005/8/layout/orgChart1"/>
    <dgm:cxn modelId="{1ED7E9B8-5BF5-4773-B5AD-404FF6F3EC59}" type="presParOf" srcId="{25E54F3E-5C34-41BD-B922-791306262F2E}" destId="{18C61C07-64A3-4C8F-9570-31CE0C9FE142}" srcOrd="1" destOrd="0" presId="urn:microsoft.com/office/officeart/2005/8/layout/orgChart1"/>
    <dgm:cxn modelId="{8637349D-D78D-4B21-A5F5-44B3344C2109}" type="presParOf" srcId="{25E54F3E-5C34-41BD-B922-791306262F2E}" destId="{B65F23AC-4C25-4773-9908-FEFF3F4D83BE}" srcOrd="2" destOrd="0" presId="urn:microsoft.com/office/officeart/2005/8/layout/orgChart1"/>
    <dgm:cxn modelId="{DE7A17B7-FC4C-4CC3-8E6D-0CC7DA60469B}" type="presParOf" srcId="{3E9F8D0D-A30B-4B25-9683-A40C065A5A55}" destId="{58D8161E-A69A-43D5-A7DF-4447C38A787D}" srcOrd="2" destOrd="0" presId="urn:microsoft.com/office/officeart/2005/8/layout/orgChart1"/>
    <dgm:cxn modelId="{E8674549-18BB-4AC0-9F12-C55895FD4D9F}" type="presParOf" srcId="{3E9F8D0D-A30B-4B25-9683-A40C065A5A55}" destId="{23DD3358-CFAB-4476-9018-4F92B7F9D3C0}" srcOrd="3" destOrd="0" presId="urn:microsoft.com/office/officeart/2005/8/layout/orgChart1"/>
    <dgm:cxn modelId="{D492BF12-F67E-40ED-B73D-E92B6BC9DBA9}" type="presParOf" srcId="{23DD3358-CFAB-4476-9018-4F92B7F9D3C0}" destId="{F2874866-0F5C-4AB2-8F81-7739BA29F7F6}" srcOrd="0" destOrd="0" presId="urn:microsoft.com/office/officeart/2005/8/layout/orgChart1"/>
    <dgm:cxn modelId="{7CB827E5-B2A1-456B-899B-5C1868865DA2}" type="presParOf" srcId="{F2874866-0F5C-4AB2-8F81-7739BA29F7F6}" destId="{93C4C636-7764-4E61-88B4-05ADD066EEEB}" srcOrd="0" destOrd="0" presId="urn:microsoft.com/office/officeart/2005/8/layout/orgChart1"/>
    <dgm:cxn modelId="{FEE3076A-5557-4C7B-B0F8-CCDB11C289CF}" type="presParOf" srcId="{F2874866-0F5C-4AB2-8F81-7739BA29F7F6}" destId="{638E6231-26D7-4B03-BD0C-0374E5E003D2}" srcOrd="1" destOrd="0" presId="urn:microsoft.com/office/officeart/2005/8/layout/orgChart1"/>
    <dgm:cxn modelId="{98848E90-43A7-4DDB-9C01-B41094F1D7C0}" type="presParOf" srcId="{23DD3358-CFAB-4476-9018-4F92B7F9D3C0}" destId="{897C0D03-691B-414B-89DE-622AB6AD4E5B}" srcOrd="1" destOrd="0" presId="urn:microsoft.com/office/officeart/2005/8/layout/orgChart1"/>
    <dgm:cxn modelId="{C70F3F35-AF5D-448B-AB82-C691DD3887D1}" type="presParOf" srcId="{23DD3358-CFAB-4476-9018-4F92B7F9D3C0}" destId="{19BD91C8-C0B7-48FB-B050-69724A25822B}" srcOrd="2"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99A00D55-912E-4265-B9D2-EEA6A595644D}" type="presParOf" srcId="{2DF92994-2F41-4F96-8574-774DAC9D5D68}" destId="{F4D92A73-4B6E-411C-B810-A0412A985452}" srcOrd="6" destOrd="0" presId="urn:microsoft.com/office/officeart/2005/8/layout/orgChart1"/>
    <dgm:cxn modelId="{BDDB61BE-8423-4AB3-B679-9C903B575AC4}" type="presParOf" srcId="{2DF92994-2F41-4F96-8574-774DAC9D5D68}" destId="{76D73CD7-835A-45BA-8765-6B41ECDF6CBD}" srcOrd="7" destOrd="0" presId="urn:microsoft.com/office/officeart/2005/8/layout/orgChart1"/>
    <dgm:cxn modelId="{B732AA78-91C9-4F08-9768-B757D287AFD4}" type="presParOf" srcId="{76D73CD7-835A-45BA-8765-6B41ECDF6CBD}" destId="{745C1017-BAFD-456E-9EA7-EDE3412AFC44}" srcOrd="0" destOrd="0" presId="urn:microsoft.com/office/officeart/2005/8/layout/orgChart1"/>
    <dgm:cxn modelId="{FAD6E20B-5845-4F2D-AD28-ED66B418944D}" type="presParOf" srcId="{745C1017-BAFD-456E-9EA7-EDE3412AFC44}" destId="{A2722EEE-F459-40F7-832E-C0EB22C38702}" srcOrd="0" destOrd="0" presId="urn:microsoft.com/office/officeart/2005/8/layout/orgChart1"/>
    <dgm:cxn modelId="{308DCB23-8034-4D76-BA2C-0B85975D2722}" type="presParOf" srcId="{745C1017-BAFD-456E-9EA7-EDE3412AFC44}" destId="{C84AF96E-B02D-4B72-848F-61E5827B7D16}" srcOrd="1" destOrd="0" presId="urn:microsoft.com/office/officeart/2005/8/layout/orgChart1"/>
    <dgm:cxn modelId="{2FF6CDA0-C33A-4323-9F05-D89EC1D576B6}" type="presParOf" srcId="{76D73CD7-835A-45BA-8765-6B41ECDF6CBD}" destId="{E59193FD-54E2-47FC-8B40-65E68E3CCD7A}" srcOrd="1" destOrd="0" presId="urn:microsoft.com/office/officeart/2005/8/layout/orgChart1"/>
    <dgm:cxn modelId="{21299533-FA90-4469-9456-B44929C0E818}" type="presParOf" srcId="{E59193FD-54E2-47FC-8B40-65E68E3CCD7A}" destId="{79076BFE-62FA-4234-8B92-0DD57480B97D}" srcOrd="0" destOrd="0" presId="urn:microsoft.com/office/officeart/2005/8/layout/orgChart1"/>
    <dgm:cxn modelId="{9D926FB4-041F-48EE-BC98-314B8005B958}" type="presParOf" srcId="{E59193FD-54E2-47FC-8B40-65E68E3CCD7A}" destId="{CBEC1D8E-10AA-42A5-BA31-B87DCD5C4EB3}" srcOrd="1" destOrd="0" presId="urn:microsoft.com/office/officeart/2005/8/layout/orgChart1"/>
    <dgm:cxn modelId="{BD432393-23AA-4366-AA34-B7AAC3BC9291}" type="presParOf" srcId="{CBEC1D8E-10AA-42A5-BA31-B87DCD5C4EB3}" destId="{300685F1-CC35-42F4-A520-E37EA9C1D381}" srcOrd="0" destOrd="0" presId="urn:microsoft.com/office/officeart/2005/8/layout/orgChart1"/>
    <dgm:cxn modelId="{FF9E8687-CFEA-4072-9999-6915005928F1}" type="presParOf" srcId="{300685F1-CC35-42F4-A520-E37EA9C1D381}" destId="{EC37E445-08B7-481B-8A71-9679E047E10B}" srcOrd="0" destOrd="0" presId="urn:microsoft.com/office/officeart/2005/8/layout/orgChart1"/>
    <dgm:cxn modelId="{91528274-4F45-445A-A1C2-04888F8B240B}" type="presParOf" srcId="{300685F1-CC35-42F4-A520-E37EA9C1D381}" destId="{D8CD7F84-AF8A-44A7-8D01-B452BEE5C193}" srcOrd="1" destOrd="0" presId="urn:microsoft.com/office/officeart/2005/8/layout/orgChart1"/>
    <dgm:cxn modelId="{B1B68DC6-72CD-4F64-AF5A-DB684CC95896}" type="presParOf" srcId="{CBEC1D8E-10AA-42A5-BA31-B87DCD5C4EB3}" destId="{75CD5D57-EEA8-4B3C-B376-44F7BF21DE55}" srcOrd="1" destOrd="0" presId="urn:microsoft.com/office/officeart/2005/8/layout/orgChart1"/>
    <dgm:cxn modelId="{B411AABC-3D69-4523-9F46-0C6181021118}" type="presParOf" srcId="{CBEC1D8E-10AA-42A5-BA31-B87DCD5C4EB3}" destId="{B9FD0E40-1D9A-490D-91A1-28304AD8152E}" srcOrd="2" destOrd="0" presId="urn:microsoft.com/office/officeart/2005/8/layout/orgChart1"/>
    <dgm:cxn modelId="{88B38275-A891-43E4-8C03-2578EB539557}" type="presParOf" srcId="{76D73CD7-835A-45BA-8765-6B41ECDF6CBD}" destId="{78C693A8-5D85-4B93-9D03-642502E02333}"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t-EE">
              <a:solidFill>
                <a:schemeClr val="tx1"/>
              </a:solidFill>
              <a:latin typeface="EC Square Sans Pro" panose="020B0506040000020004" pitchFamily="34" charset="0"/>
            </a:rPr>
            <a:t>Kehtivad erinevad reeglid </a:t>
          </a: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t-EE" sz="2800">
              <a:latin typeface="EC Square Sans Pro" panose="020B0506040000020004" pitchFamily="34" charset="0"/>
            </a:rPr>
            <a:t>Suukaudne ravim </a:t>
          </a:r>
        </a:p>
        <a:p>
          <a:r>
            <a:rPr lang="et-EE" sz="2000">
              <a:latin typeface="EC Square Sans Pro" panose="020B0506040000020004" pitchFamily="34" charset="0"/>
            </a:rPr>
            <a:t>(farmis segamine sööda või vee sisse)</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t-EE">
              <a:solidFill>
                <a:schemeClr val="bg1"/>
              </a:solidFill>
              <a:latin typeface="EC Square Sans Pro" panose="020B0506040000020004" pitchFamily="34" charset="0"/>
            </a:rPr>
            <a:t>Sööda kaudu</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t-EE">
              <a:latin typeface="EC Square Sans Pro" panose="020B0506040000020004" pitchFamily="34" charset="0"/>
            </a:rPr>
            <a:t>Vee kaudu</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t-EE" sz="2800">
              <a:solidFill>
                <a:schemeClr val="tx1"/>
              </a:solidFill>
              <a:latin typeface="EC Square Sans Pro" panose="020B0506040000020004" pitchFamily="34" charset="0"/>
            </a:rPr>
            <a:t>Ravimsööt</a:t>
          </a:r>
        </a:p>
        <a:p>
          <a:r>
            <a:rPr lang="et-EE" sz="2000">
              <a:solidFill>
                <a:schemeClr val="tx1"/>
              </a:solidFill>
              <a:latin typeface="EC Square Sans Pro" panose="020B0506040000020004" pitchFamily="34" charset="0"/>
            </a:rPr>
            <a:t>(ravimitega segatud sööt söödaveskis)</a:t>
          </a: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C5D6-F4D0-4580-B032-72BD5EFED5A0}">
      <dsp:nvSpPr>
        <dsp:cNvPr id="0" name=""/>
        <dsp:cNvSpPr/>
      </dsp:nvSpPr>
      <dsp:spPr>
        <a:xfrm>
          <a:off x="4064000" y="2074089"/>
          <a:ext cx="2875309" cy="499020"/>
        </a:xfrm>
        <a:custGeom>
          <a:avLst/>
          <a:gdLst/>
          <a:ahLst/>
          <a:cxnLst/>
          <a:rect l="0" t="0" r="0" b="0"/>
          <a:pathLst>
            <a:path>
              <a:moveTo>
                <a:pt x="0" y="0"/>
              </a:moveTo>
              <a:lnTo>
                <a:pt x="0" y="249510"/>
              </a:lnTo>
              <a:lnTo>
                <a:pt x="2875309" y="249510"/>
              </a:lnTo>
              <a:lnTo>
                <a:pt x="2875309"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4018280" y="2074089"/>
          <a:ext cx="91440" cy="499020"/>
        </a:xfrm>
        <a:custGeom>
          <a:avLst/>
          <a:gdLst/>
          <a:ahLst/>
          <a:cxnLst/>
          <a:rect l="0" t="0" r="0" b="0"/>
          <a:pathLst>
            <a:path>
              <a:moveTo>
                <a:pt x="45720" y="0"/>
              </a:moveTo>
              <a:lnTo>
                <a:pt x="4572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188690" y="2074089"/>
          <a:ext cx="2875309" cy="499020"/>
        </a:xfrm>
        <a:custGeom>
          <a:avLst/>
          <a:gdLst/>
          <a:ahLst/>
          <a:cxnLst/>
          <a:rect l="0" t="0" r="0" b="0"/>
          <a:pathLst>
            <a:path>
              <a:moveTo>
                <a:pt x="2875309" y="0"/>
              </a:moveTo>
              <a:lnTo>
                <a:pt x="2875309" y="249510"/>
              </a:lnTo>
              <a:lnTo>
                <a:pt x="0" y="249510"/>
              </a:lnTo>
              <a:lnTo>
                <a:pt x="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465660" y="885944"/>
          <a:ext cx="319667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t-EE" sz="2500" kern="1200" dirty="0">
              <a:latin typeface="EC Square Sans Pro" panose="020B0506040000020004" pitchFamily="34" charset="0"/>
            </a:rPr>
            <a:t>Mikroobivastased ained</a:t>
          </a:r>
        </a:p>
      </dsp:txBody>
      <dsp:txXfrm>
        <a:off x="2465660" y="885944"/>
        <a:ext cx="3196679" cy="1188144"/>
      </dsp:txXfrm>
    </dsp:sp>
    <dsp:sp modelId="{8BADFCBF-D1DC-4E42-979C-F40C472F8488}">
      <dsp:nvSpPr>
        <dsp:cNvPr id="0" name=""/>
        <dsp:cNvSpPr/>
      </dsp:nvSpPr>
      <dsp:spPr>
        <a:xfrm>
          <a:off x="54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1555750">
            <a:lnSpc>
              <a:spcPct val="90000"/>
            </a:lnSpc>
            <a:spcBef>
              <a:spcPct val="0"/>
            </a:spcBef>
            <a:spcAft>
              <a:spcPct val="35000"/>
            </a:spcAft>
            <a:buNone/>
          </a:pPr>
          <a:r>
            <a:rPr lang="et-EE" sz="2600" kern="1200" dirty="0">
              <a:latin typeface="EC Square Sans Pro" panose="020B0506040000020004" pitchFamily="34" charset="0"/>
              <a:ea typeface="+mn-ea"/>
              <a:cs typeface="+mn-cs"/>
            </a:rPr>
            <a:t>Antibiootikumid</a:t>
          </a:r>
        </a:p>
      </dsp:txBody>
      <dsp:txXfrm>
        <a:off x="545" y="2573109"/>
        <a:ext cx="2376289" cy="1188144"/>
      </dsp:txXfrm>
    </dsp:sp>
    <dsp:sp modelId="{79CA2D34-2210-4B8A-A54C-05755DE52FC2}">
      <dsp:nvSpPr>
        <dsp:cNvPr id="0" name=""/>
        <dsp:cNvSpPr/>
      </dsp:nvSpPr>
      <dsp:spPr>
        <a:xfrm>
          <a:off x="287585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t-EE" sz="2500" kern="1200" dirty="0">
              <a:latin typeface="EC Square Sans Pro" panose="020B0506040000020004" pitchFamily="34" charset="0"/>
            </a:rPr>
            <a:t>Seenevastane, Algloomavastane</a:t>
          </a:r>
        </a:p>
      </dsp:txBody>
      <dsp:txXfrm>
        <a:off x="2875855" y="2573109"/>
        <a:ext cx="2376289" cy="1188144"/>
      </dsp:txXfrm>
    </dsp:sp>
    <dsp:sp modelId="{E1EE393F-8641-4D6B-B63A-A168979238BF}">
      <dsp:nvSpPr>
        <dsp:cNvPr id="0" name=""/>
        <dsp:cNvSpPr/>
      </dsp:nvSpPr>
      <dsp:spPr>
        <a:xfrm>
          <a:off x="575116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1555750">
            <a:lnSpc>
              <a:spcPct val="90000"/>
            </a:lnSpc>
            <a:spcBef>
              <a:spcPct val="0"/>
            </a:spcBef>
            <a:spcAft>
              <a:spcPct val="35000"/>
            </a:spcAft>
            <a:buNone/>
          </a:pPr>
          <a:r>
            <a:rPr lang="et-EE" sz="2600" kern="1200" dirty="0">
              <a:latin typeface="EC Square Sans Pro" panose="020B0506040000020004" pitchFamily="34" charset="0"/>
              <a:ea typeface="+mn-ea"/>
              <a:cs typeface="+mn-cs"/>
            </a:rPr>
            <a:t>Viirusevastane</a:t>
          </a:r>
        </a:p>
      </dsp:txBody>
      <dsp:txXfrm>
        <a:off x="5751165" y="2573109"/>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6BFE-62FA-4234-8B92-0DD57480B97D}">
      <dsp:nvSpPr>
        <dsp:cNvPr id="0" name=""/>
        <dsp:cNvSpPr/>
      </dsp:nvSpPr>
      <dsp:spPr>
        <a:xfrm>
          <a:off x="7833499"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92A73-4B6E-411C-B810-A0412A985452}">
      <dsp:nvSpPr>
        <dsp:cNvPr id="0" name=""/>
        <dsp:cNvSpPr/>
      </dsp:nvSpPr>
      <dsp:spPr>
        <a:xfrm>
          <a:off x="4966424" y="1015645"/>
          <a:ext cx="3677556" cy="425502"/>
        </a:xfrm>
        <a:custGeom>
          <a:avLst/>
          <a:gdLst/>
          <a:ahLst/>
          <a:cxnLst/>
          <a:rect l="0" t="0" r="0" b="0"/>
          <a:pathLst>
            <a:path>
              <a:moveTo>
                <a:pt x="0" y="0"/>
              </a:moveTo>
              <a:lnTo>
                <a:pt x="0" y="212751"/>
              </a:lnTo>
              <a:lnTo>
                <a:pt x="3677556" y="212751"/>
              </a:lnTo>
              <a:lnTo>
                <a:pt x="3677556"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8161E-A69A-43D5-A7DF-4447C38A787D}">
      <dsp:nvSpPr>
        <dsp:cNvPr id="0" name=""/>
        <dsp:cNvSpPr/>
      </dsp:nvSpPr>
      <dsp:spPr>
        <a:xfrm>
          <a:off x="5381795" y="2454248"/>
          <a:ext cx="303930" cy="2370656"/>
        </a:xfrm>
        <a:custGeom>
          <a:avLst/>
          <a:gdLst/>
          <a:ahLst/>
          <a:cxnLst/>
          <a:rect l="0" t="0" r="0" b="0"/>
          <a:pathLst>
            <a:path>
              <a:moveTo>
                <a:pt x="0" y="0"/>
              </a:moveTo>
              <a:lnTo>
                <a:pt x="0" y="2370656"/>
              </a:lnTo>
              <a:lnTo>
                <a:pt x="303930" y="237065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4E1D3-30E4-4E0D-989D-2B4EF8EB816D}">
      <dsp:nvSpPr>
        <dsp:cNvPr id="0" name=""/>
        <dsp:cNvSpPr/>
      </dsp:nvSpPr>
      <dsp:spPr>
        <a:xfrm>
          <a:off x="5381795"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AC5D6-F4D0-4580-B032-72BD5EFED5A0}">
      <dsp:nvSpPr>
        <dsp:cNvPr id="0" name=""/>
        <dsp:cNvSpPr/>
      </dsp:nvSpPr>
      <dsp:spPr>
        <a:xfrm>
          <a:off x="4966424" y="1015645"/>
          <a:ext cx="1225852" cy="425502"/>
        </a:xfrm>
        <a:custGeom>
          <a:avLst/>
          <a:gdLst/>
          <a:ahLst/>
          <a:cxnLst/>
          <a:rect l="0" t="0" r="0" b="0"/>
          <a:pathLst>
            <a:path>
              <a:moveTo>
                <a:pt x="0" y="0"/>
              </a:moveTo>
              <a:lnTo>
                <a:pt x="0" y="212751"/>
              </a:lnTo>
              <a:lnTo>
                <a:pt x="1225852" y="212751"/>
              </a:lnTo>
              <a:lnTo>
                <a:pt x="1225852"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3AAE7-F5AD-4C04-841D-D7B849F495F0}">
      <dsp:nvSpPr>
        <dsp:cNvPr id="0" name=""/>
        <dsp:cNvSpPr/>
      </dsp:nvSpPr>
      <dsp:spPr>
        <a:xfrm>
          <a:off x="2930091" y="2454248"/>
          <a:ext cx="303930" cy="2275890"/>
        </a:xfrm>
        <a:custGeom>
          <a:avLst/>
          <a:gdLst/>
          <a:ahLst/>
          <a:cxnLst/>
          <a:rect l="0" t="0" r="0" b="0"/>
          <a:pathLst>
            <a:path>
              <a:moveTo>
                <a:pt x="0" y="0"/>
              </a:moveTo>
              <a:lnTo>
                <a:pt x="0" y="2275890"/>
              </a:lnTo>
              <a:lnTo>
                <a:pt x="303930" y="227589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46B9D-CA7E-4111-8B95-B64C84E2753E}">
      <dsp:nvSpPr>
        <dsp:cNvPr id="0" name=""/>
        <dsp:cNvSpPr/>
      </dsp:nvSpPr>
      <dsp:spPr>
        <a:xfrm>
          <a:off x="2930091" y="2454248"/>
          <a:ext cx="303930" cy="884670"/>
        </a:xfrm>
        <a:custGeom>
          <a:avLst/>
          <a:gdLst/>
          <a:ahLst/>
          <a:cxnLst/>
          <a:rect l="0" t="0" r="0" b="0"/>
          <a:pathLst>
            <a:path>
              <a:moveTo>
                <a:pt x="0" y="0"/>
              </a:moveTo>
              <a:lnTo>
                <a:pt x="0" y="884670"/>
              </a:lnTo>
              <a:lnTo>
                <a:pt x="303930" y="8846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3740572" y="1015645"/>
          <a:ext cx="1225852" cy="425502"/>
        </a:xfrm>
        <a:custGeom>
          <a:avLst/>
          <a:gdLst/>
          <a:ahLst/>
          <a:cxnLst/>
          <a:rect l="0" t="0" r="0" b="0"/>
          <a:pathLst>
            <a:path>
              <a:moveTo>
                <a:pt x="1225852" y="0"/>
              </a:moveTo>
              <a:lnTo>
                <a:pt x="1225852"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CF07C-356A-4AE6-9AD6-0496B7AEFEEB}">
      <dsp:nvSpPr>
        <dsp:cNvPr id="0" name=""/>
        <dsp:cNvSpPr/>
      </dsp:nvSpPr>
      <dsp:spPr>
        <a:xfrm>
          <a:off x="478387" y="2454248"/>
          <a:ext cx="303930" cy="2370656"/>
        </a:xfrm>
        <a:custGeom>
          <a:avLst/>
          <a:gdLst/>
          <a:ahLst/>
          <a:cxnLst/>
          <a:rect l="0" t="0" r="0" b="0"/>
          <a:pathLst>
            <a:path>
              <a:moveTo>
                <a:pt x="0" y="0"/>
              </a:moveTo>
              <a:lnTo>
                <a:pt x="0" y="2370656"/>
              </a:lnTo>
              <a:lnTo>
                <a:pt x="303930" y="237065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067C99-5600-452D-937F-38235D5AA502}">
      <dsp:nvSpPr>
        <dsp:cNvPr id="0" name=""/>
        <dsp:cNvSpPr/>
      </dsp:nvSpPr>
      <dsp:spPr>
        <a:xfrm>
          <a:off x="478387" y="2454248"/>
          <a:ext cx="185478" cy="908366"/>
        </a:xfrm>
        <a:custGeom>
          <a:avLst/>
          <a:gdLst/>
          <a:ahLst/>
          <a:cxnLst/>
          <a:rect l="0" t="0" r="0" b="0"/>
          <a:pathLst>
            <a:path>
              <a:moveTo>
                <a:pt x="0" y="0"/>
              </a:moveTo>
              <a:lnTo>
                <a:pt x="0" y="908366"/>
              </a:lnTo>
              <a:lnTo>
                <a:pt x="185478" y="9083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288868" y="1015645"/>
          <a:ext cx="3677556" cy="425502"/>
        </a:xfrm>
        <a:custGeom>
          <a:avLst/>
          <a:gdLst/>
          <a:ahLst/>
          <a:cxnLst/>
          <a:rect l="0" t="0" r="0" b="0"/>
          <a:pathLst>
            <a:path>
              <a:moveTo>
                <a:pt x="3677556" y="0"/>
              </a:moveTo>
              <a:lnTo>
                <a:pt x="3677556"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256764" y="2544"/>
          <a:ext cx="5419319" cy="1013100"/>
        </a:xfrm>
        <a:prstGeom prst="rect">
          <a:avLst/>
        </a:prstGeom>
        <a:solidFill>
          <a:srgbClr val="0033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t-EE" sz="3200" b="1" kern="1200">
              <a:solidFill>
                <a:schemeClr val="bg1"/>
              </a:solidFill>
              <a:latin typeface="EC Square Sans Pro" panose="020B0506040000020004" pitchFamily="34" charset="0"/>
            </a:rPr>
            <a:t>Mikroobivastaste ainete kasutamise viisid</a:t>
          </a:r>
        </a:p>
      </dsp:txBody>
      <dsp:txXfrm>
        <a:off x="2256764" y="2544"/>
        <a:ext cx="5419319" cy="1013100"/>
      </dsp:txXfrm>
    </dsp:sp>
    <dsp:sp modelId="{8BADFCBF-D1DC-4E42-979C-F40C472F8488}">
      <dsp:nvSpPr>
        <dsp:cNvPr id="0" name=""/>
        <dsp:cNvSpPr/>
      </dsp:nvSpPr>
      <dsp:spPr>
        <a:xfrm>
          <a:off x="275767"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t-EE" sz="2400" kern="1200">
              <a:latin typeface="EC Square Sans Pro"/>
            </a:rPr>
            <a:t>Ennetav (profülaktika)</a:t>
          </a:r>
        </a:p>
      </dsp:txBody>
      <dsp:txXfrm>
        <a:off x="275767" y="1441147"/>
        <a:ext cx="2026201" cy="1013100"/>
      </dsp:txXfrm>
    </dsp:sp>
    <dsp:sp modelId="{A6C8C1EB-8865-484F-BCE3-7F2107D8B6C3}">
      <dsp:nvSpPr>
        <dsp:cNvPr id="0" name=""/>
        <dsp:cNvSpPr/>
      </dsp:nvSpPr>
      <dsp:spPr>
        <a:xfrm>
          <a:off x="663866" y="2856064"/>
          <a:ext cx="1526844"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t-EE" sz="1100" kern="1200">
              <a:latin typeface="EC Square Sans Pro"/>
            </a:rPr>
            <a:t>AINULT erandjuhtudel (kui nakkusoht on väga suur / tagajärjed tõsised)</a:t>
          </a:r>
        </a:p>
      </dsp:txBody>
      <dsp:txXfrm>
        <a:off x="663866" y="2856064"/>
        <a:ext cx="1526844" cy="1013100"/>
      </dsp:txXfrm>
    </dsp:sp>
    <dsp:sp modelId="{1D468441-9162-423C-890A-1EE79A56B0FE}">
      <dsp:nvSpPr>
        <dsp:cNvPr id="0" name=""/>
        <dsp:cNvSpPr/>
      </dsp:nvSpPr>
      <dsp:spPr>
        <a:xfrm>
          <a:off x="782317" y="4318353"/>
          <a:ext cx="150498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s-ES" sz="1100" kern="1200" dirty="0" err="1">
              <a:latin typeface="EC Square Sans Pro"/>
            </a:rPr>
            <a:t>Antibiootikumravi</a:t>
          </a:r>
          <a:r>
            <a:rPr lang="es-ES" sz="1100" kern="1200" dirty="0">
              <a:latin typeface="EC Square Sans Pro"/>
            </a:rPr>
            <a:t> AINULT </a:t>
          </a:r>
          <a:r>
            <a:rPr lang="es-ES" sz="1100" kern="1200" dirty="0" err="1">
              <a:latin typeface="EC Square Sans Pro"/>
            </a:rPr>
            <a:t>üksikutele</a:t>
          </a:r>
          <a:r>
            <a:rPr lang="es-ES" sz="1100" kern="1200" dirty="0">
              <a:latin typeface="EC Square Sans Pro"/>
            </a:rPr>
            <a:t> </a:t>
          </a:r>
          <a:r>
            <a:rPr lang="es-ES" sz="1100" kern="1200" dirty="0" err="1">
              <a:latin typeface="EC Square Sans Pro"/>
            </a:rPr>
            <a:t>loomadele</a:t>
          </a:r>
          <a:endParaRPr lang="es-ES" sz="1100" kern="1200" dirty="0">
            <a:latin typeface="EC Square Sans Pro"/>
          </a:endParaRPr>
        </a:p>
        <a:p>
          <a:pPr marL="0" lvl="0" indent="0" algn="ctr" defTabSz="488950">
            <a:lnSpc>
              <a:spcPct val="90000"/>
            </a:lnSpc>
            <a:spcBef>
              <a:spcPct val="0"/>
            </a:spcBef>
            <a:spcAft>
              <a:spcPct val="35000"/>
            </a:spcAft>
            <a:buNone/>
          </a:pPr>
          <a:r>
            <a:rPr lang="es-ES" sz="1100" kern="1200" dirty="0" err="1">
              <a:latin typeface="EC Square Sans Pro"/>
            </a:rPr>
            <a:t>Muud</a:t>
          </a:r>
          <a:r>
            <a:rPr lang="es-ES" sz="1100" kern="1200" dirty="0">
              <a:latin typeface="EC Square Sans Pro"/>
            </a:rPr>
            <a:t> </a:t>
          </a:r>
          <a:r>
            <a:rPr lang="es-ES" sz="1100" kern="1200" dirty="0" err="1">
              <a:latin typeface="EC Square Sans Pro"/>
            </a:rPr>
            <a:t>antimikroobsed</a:t>
          </a:r>
          <a:r>
            <a:rPr lang="es-ES" sz="1100" kern="1200" dirty="0">
              <a:latin typeface="EC Square Sans Pro"/>
            </a:rPr>
            <a:t> </a:t>
          </a:r>
          <a:r>
            <a:rPr lang="es-ES" sz="1100" kern="1200" dirty="0" err="1">
              <a:latin typeface="EC Square Sans Pro"/>
            </a:rPr>
            <a:t>ained</a:t>
          </a:r>
          <a:r>
            <a:rPr lang="es-ES" sz="1100" kern="1200" dirty="0">
              <a:latin typeface="EC Square Sans Pro"/>
            </a:rPr>
            <a:t> AINULT </a:t>
          </a:r>
          <a:r>
            <a:rPr lang="es-ES" sz="1100" kern="1200" dirty="0" err="1">
              <a:latin typeface="EC Square Sans Pro"/>
            </a:rPr>
            <a:t>piiratud</a:t>
          </a:r>
          <a:r>
            <a:rPr lang="es-ES" sz="1100" kern="1200" dirty="0">
              <a:latin typeface="EC Square Sans Pro"/>
            </a:rPr>
            <a:t> </a:t>
          </a:r>
          <a:r>
            <a:rPr lang="es-ES" sz="1100" kern="1200" dirty="0" err="1">
              <a:latin typeface="EC Square Sans Pro"/>
            </a:rPr>
            <a:t>arvule</a:t>
          </a:r>
          <a:r>
            <a:rPr lang="es-ES" sz="1100" kern="1200" dirty="0">
              <a:latin typeface="EC Square Sans Pro"/>
            </a:rPr>
            <a:t> </a:t>
          </a:r>
          <a:r>
            <a:rPr lang="es-ES" sz="1100" kern="1200" dirty="0" err="1">
              <a:latin typeface="EC Square Sans Pro"/>
            </a:rPr>
            <a:t>loomadele</a:t>
          </a:r>
          <a:endParaRPr lang="et-EE" sz="1100" kern="1200" dirty="0">
            <a:latin typeface="EC Square Sans Pro"/>
          </a:endParaRPr>
        </a:p>
      </dsp:txBody>
      <dsp:txXfrm>
        <a:off x="782317" y="4318353"/>
        <a:ext cx="1504981" cy="1013100"/>
      </dsp:txXfrm>
    </dsp:sp>
    <dsp:sp modelId="{79CA2D34-2210-4B8A-A54C-05755DE52FC2}">
      <dsp:nvSpPr>
        <dsp:cNvPr id="0" name=""/>
        <dsp:cNvSpPr/>
      </dsp:nvSpPr>
      <dsp:spPr>
        <a:xfrm>
          <a:off x="2727471"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t-EE" sz="2400" kern="1200">
              <a:latin typeface="EC Square Sans Pro"/>
            </a:rPr>
            <a:t>Rühma manustamine (metafülaktika)</a:t>
          </a:r>
        </a:p>
      </dsp:txBody>
      <dsp:txXfrm>
        <a:off x="2727471" y="1441147"/>
        <a:ext cx="2026201" cy="1013100"/>
      </dsp:txXfrm>
    </dsp:sp>
    <dsp:sp modelId="{056FBD11-301E-4E08-BB2D-244024B98DBE}">
      <dsp:nvSpPr>
        <dsp:cNvPr id="0" name=""/>
        <dsp:cNvSpPr/>
      </dsp:nvSpPr>
      <dsp:spPr>
        <a:xfrm>
          <a:off x="3234021" y="2879750"/>
          <a:ext cx="1560276" cy="918335"/>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t-EE" sz="1100" kern="1200" dirty="0">
              <a:latin typeface="EC Square Sans Pro" panose="020B0506040000020004" pitchFamily="34" charset="0"/>
            </a:rPr>
            <a:t>AINULT siis, kui nakkuse või nakkushaiguse leviku oht loomarühmas on kõrge</a:t>
          </a:r>
        </a:p>
      </dsp:txBody>
      <dsp:txXfrm>
        <a:off x="3234021" y="2879750"/>
        <a:ext cx="1560276" cy="918335"/>
      </dsp:txXfrm>
    </dsp:sp>
    <dsp:sp modelId="{F84671BE-FF3F-413A-BA64-D7ED5C73F108}">
      <dsp:nvSpPr>
        <dsp:cNvPr id="0" name=""/>
        <dsp:cNvSpPr/>
      </dsp:nvSpPr>
      <dsp:spPr>
        <a:xfrm>
          <a:off x="3234021" y="4223588"/>
          <a:ext cx="1560276"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t-EE" sz="1100" kern="1200">
              <a:latin typeface="EC Square Sans Pro" panose="020B0506040000020004" pitchFamily="34" charset="0"/>
            </a:rPr>
            <a:t>kui muud sobivad alternatiivid ei ole kättesaadavad</a:t>
          </a:r>
        </a:p>
      </dsp:txBody>
      <dsp:txXfrm>
        <a:off x="3234021" y="4223588"/>
        <a:ext cx="1560276" cy="1013100"/>
      </dsp:txXfrm>
    </dsp:sp>
    <dsp:sp modelId="{E1EE393F-8641-4D6B-B63A-A168979238BF}">
      <dsp:nvSpPr>
        <dsp:cNvPr id="0" name=""/>
        <dsp:cNvSpPr/>
      </dsp:nvSpPr>
      <dsp:spPr>
        <a:xfrm>
          <a:off x="5179175"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t-EE" sz="2400" kern="1200">
              <a:latin typeface="EC Square Sans Pro"/>
            </a:rPr>
            <a:t>Ravi</a:t>
          </a:r>
        </a:p>
      </dsp:txBody>
      <dsp:txXfrm>
        <a:off x="5179175" y="1441147"/>
        <a:ext cx="2026201" cy="1013100"/>
      </dsp:txXfrm>
    </dsp:sp>
    <dsp:sp modelId="{C6758C82-A4AF-43D3-87C2-91E8B51EF3A4}">
      <dsp:nvSpPr>
        <dsp:cNvPr id="0" name=""/>
        <dsp:cNvSpPr/>
      </dsp:nvSpPr>
      <dsp:spPr>
        <a:xfrm>
          <a:off x="5685725" y="2879750"/>
          <a:ext cx="2026201" cy="1013100"/>
        </a:xfrm>
        <a:prstGeom prst="rect">
          <a:avLst/>
        </a:prstGeom>
        <a:solidFill>
          <a:srgbClr val="6BB188"/>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t-EE" sz="1800" kern="1200">
              <a:latin typeface="EC Square Sans Pro" panose="020B0506040000020004" pitchFamily="34" charset="0"/>
            </a:rPr>
            <a:t>Individuaalne ravi</a:t>
          </a:r>
        </a:p>
      </dsp:txBody>
      <dsp:txXfrm>
        <a:off x="5685725" y="2879750"/>
        <a:ext cx="2026201" cy="1013100"/>
      </dsp:txXfrm>
    </dsp:sp>
    <dsp:sp modelId="{93C4C636-7764-4E61-88B4-05ADD066EEEB}">
      <dsp:nvSpPr>
        <dsp:cNvPr id="0" name=""/>
        <dsp:cNvSpPr/>
      </dsp:nvSpPr>
      <dsp:spPr>
        <a:xfrm>
          <a:off x="5685725" y="4318353"/>
          <a:ext cx="2026201" cy="1013100"/>
        </a:xfrm>
        <a:prstGeom prst="rect">
          <a:avLst/>
        </a:prstGeom>
        <a:solidFill>
          <a:srgbClr val="2C747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t-EE" sz="1800" kern="1200">
              <a:solidFill>
                <a:schemeClr val="bg1"/>
              </a:solidFill>
              <a:latin typeface="EC Square Sans Pro" panose="020B0506040000020004" pitchFamily="34" charset="0"/>
            </a:rPr>
            <a:t>Rühmaravi</a:t>
          </a:r>
        </a:p>
      </dsp:txBody>
      <dsp:txXfrm>
        <a:off x="5685725" y="4318353"/>
        <a:ext cx="2026201" cy="1013100"/>
      </dsp:txXfrm>
    </dsp:sp>
    <dsp:sp modelId="{A2722EEE-F459-40F7-832E-C0EB22C38702}">
      <dsp:nvSpPr>
        <dsp:cNvPr id="0" name=""/>
        <dsp:cNvSpPr/>
      </dsp:nvSpPr>
      <dsp:spPr>
        <a:xfrm>
          <a:off x="7630879"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t-EE" sz="2400" kern="1200">
              <a:latin typeface="EC Square Sans Pro"/>
            </a:rPr>
            <a:t>Kasvu edendamine</a:t>
          </a:r>
        </a:p>
      </dsp:txBody>
      <dsp:txXfrm>
        <a:off x="7630879" y="1441147"/>
        <a:ext cx="2026201" cy="1013100"/>
      </dsp:txXfrm>
    </dsp:sp>
    <dsp:sp modelId="{EC37E445-08B7-481B-8A71-9679E047E10B}">
      <dsp:nvSpPr>
        <dsp:cNvPr id="0" name=""/>
        <dsp:cNvSpPr/>
      </dsp:nvSpPr>
      <dsp:spPr>
        <a:xfrm>
          <a:off x="8137429" y="2879750"/>
          <a:ext cx="202620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t-EE" sz="1800" b="1" kern="1200">
              <a:solidFill>
                <a:srgbClr val="C00000"/>
              </a:solidFill>
              <a:latin typeface="EC Square Sans Pro" panose="020B0506040000020004" pitchFamily="34" charset="0"/>
            </a:rPr>
            <a:t>KEELATUD!</a:t>
          </a:r>
        </a:p>
      </dsp:txBody>
      <dsp:txXfrm>
        <a:off x="8137429" y="2879750"/>
        <a:ext cx="2026201" cy="1013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t-EE" sz="2200" kern="1200">
              <a:solidFill>
                <a:schemeClr val="tx1"/>
              </a:solidFill>
              <a:latin typeface="EC Square Sans Pro" panose="020B0506040000020004" pitchFamily="34" charset="0"/>
            </a:rPr>
            <a:t>Kehtivad erinevad reeglid </a:t>
          </a: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t-EE" sz="2800" kern="1200">
              <a:solidFill>
                <a:schemeClr val="tx1"/>
              </a:solidFill>
              <a:latin typeface="EC Square Sans Pro" panose="020B0506040000020004" pitchFamily="34" charset="0"/>
            </a:rPr>
            <a:t>Ravimsööt</a:t>
          </a:r>
        </a:p>
        <a:p>
          <a:pPr marL="0" lvl="0" indent="0" algn="ctr" defTabSz="1244600">
            <a:lnSpc>
              <a:spcPct val="90000"/>
            </a:lnSpc>
            <a:spcBef>
              <a:spcPct val="0"/>
            </a:spcBef>
            <a:spcAft>
              <a:spcPct val="35000"/>
            </a:spcAft>
            <a:buNone/>
          </a:pPr>
          <a:r>
            <a:rPr lang="et-EE" sz="2000" kern="1200">
              <a:solidFill>
                <a:schemeClr val="tx1"/>
              </a:solidFill>
              <a:latin typeface="EC Square Sans Pro" panose="020B0506040000020004" pitchFamily="34" charset="0"/>
            </a:rPr>
            <a:t>(ravimitega segatud sööt söödaveskis)</a:t>
          </a: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t-EE" sz="2800" kern="1200">
              <a:latin typeface="EC Square Sans Pro" panose="020B0506040000020004" pitchFamily="34" charset="0"/>
            </a:rPr>
            <a:t>Suukaudne ravim </a:t>
          </a:r>
        </a:p>
        <a:p>
          <a:pPr marL="0" lvl="0" indent="0" algn="ctr" defTabSz="1244600">
            <a:lnSpc>
              <a:spcPct val="90000"/>
            </a:lnSpc>
            <a:spcBef>
              <a:spcPct val="0"/>
            </a:spcBef>
            <a:spcAft>
              <a:spcPct val="35000"/>
            </a:spcAft>
            <a:buNone/>
          </a:pPr>
          <a:r>
            <a:rPr lang="et-EE" sz="2000" kern="1200">
              <a:latin typeface="EC Square Sans Pro" panose="020B0506040000020004" pitchFamily="34" charset="0"/>
            </a:rPr>
            <a:t>(farmis segamine sööda või vee sisse)</a:t>
          </a: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t-EE" sz="2200" kern="1200">
              <a:solidFill>
                <a:schemeClr val="bg1"/>
              </a:solidFill>
              <a:latin typeface="EC Square Sans Pro" panose="020B0506040000020004" pitchFamily="34" charset="0"/>
            </a:rPr>
            <a:t>Sööda kaudu</a:t>
          </a: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t-EE" sz="2200" kern="1200">
              <a:latin typeface="EC Square Sans Pro" panose="020B0506040000020004" pitchFamily="34" charset="0"/>
            </a:rPr>
            <a:t>Vee kaudu</a:t>
          </a: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FBF1D73-B190-4C96-9664-D0929931661E}" type="datetimeFigureOut">
              <a:rPr lang="en-GB" smtClean="0"/>
              <a:t>04/04/2024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8B7EF4CE-A503-4E65-986B-A5ECC6ED22AC}" type="slidenum">
              <a:rPr lang="en-GB" smtClean="0"/>
              <a:t>‹#›</a:t>
            </a:fld>
            <a:endParaRPr lang="en-GB"/>
          </a:p>
        </p:txBody>
      </p:sp>
    </p:spTree>
    <p:extLst>
      <p:ext uri="{BB962C8B-B14F-4D97-AF65-F5344CB8AC3E}">
        <p14:creationId xmlns:p14="http://schemas.microsoft.com/office/powerpoint/2010/main" val="316045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Profülaktika</a:t>
            </a:r>
            <a:r>
              <a:rPr lang="es-ES" dirty="0"/>
              <a:t>: </a:t>
            </a:r>
            <a:r>
              <a:rPr lang="es-ES" dirty="0" err="1"/>
              <a:t>profülaktikaks</a:t>
            </a:r>
            <a:r>
              <a:rPr lang="es-ES" dirty="0"/>
              <a:t> </a:t>
            </a:r>
            <a:r>
              <a:rPr lang="es-ES" dirty="0" err="1"/>
              <a:t>kasutatuna</a:t>
            </a:r>
            <a:r>
              <a:rPr lang="es-ES" dirty="0"/>
              <a:t> </a:t>
            </a:r>
            <a:r>
              <a:rPr lang="es-ES" dirty="0" err="1"/>
              <a:t>võib</a:t>
            </a:r>
            <a:r>
              <a:rPr lang="es-ES" dirty="0"/>
              <a:t> </a:t>
            </a:r>
            <a:r>
              <a:rPr lang="es-ES" dirty="0" err="1"/>
              <a:t>antibiootikume</a:t>
            </a:r>
            <a:r>
              <a:rPr lang="es-ES" dirty="0"/>
              <a:t> </a:t>
            </a:r>
            <a:r>
              <a:rPr lang="es-ES" dirty="0" err="1"/>
              <a:t>manustada</a:t>
            </a:r>
            <a:r>
              <a:rPr lang="es-ES" dirty="0"/>
              <a:t> </a:t>
            </a:r>
            <a:r>
              <a:rPr lang="es-ES" dirty="0" err="1"/>
              <a:t>ainult</a:t>
            </a:r>
            <a:r>
              <a:rPr lang="es-ES" dirty="0"/>
              <a:t> </a:t>
            </a:r>
            <a:r>
              <a:rPr lang="es-ES" dirty="0" err="1"/>
              <a:t>üksikutele</a:t>
            </a:r>
            <a:r>
              <a:rPr lang="es-ES" dirty="0"/>
              <a:t> </a:t>
            </a:r>
            <a:r>
              <a:rPr lang="es-ES" dirty="0" err="1"/>
              <a:t>loomadele</a:t>
            </a:r>
            <a:r>
              <a:rPr lang="es-ES" dirty="0"/>
              <a:t>, samas </a:t>
            </a:r>
            <a:r>
              <a:rPr lang="es-ES" dirty="0" err="1"/>
              <a:t>kui</a:t>
            </a:r>
            <a:r>
              <a:rPr lang="es-ES" dirty="0"/>
              <a:t> </a:t>
            </a:r>
            <a:r>
              <a:rPr lang="es-ES" dirty="0" err="1"/>
              <a:t>teisi</a:t>
            </a:r>
            <a:r>
              <a:rPr lang="es-ES" dirty="0"/>
              <a:t> </a:t>
            </a:r>
            <a:r>
              <a:rPr lang="es-ES" dirty="0" err="1"/>
              <a:t>antimikroobseid</a:t>
            </a:r>
            <a:r>
              <a:rPr lang="es-ES" dirty="0"/>
              <a:t> </a:t>
            </a:r>
            <a:r>
              <a:rPr lang="es-ES" dirty="0" err="1"/>
              <a:t>aineid</a:t>
            </a:r>
            <a:r>
              <a:rPr lang="es-ES" dirty="0"/>
              <a:t> </a:t>
            </a:r>
            <a:r>
              <a:rPr lang="es-ES" dirty="0" err="1"/>
              <a:t>võib</a:t>
            </a:r>
            <a:r>
              <a:rPr lang="es-ES" dirty="0"/>
              <a:t> </a:t>
            </a:r>
            <a:r>
              <a:rPr lang="es-ES" dirty="0" err="1"/>
              <a:t>manustada</a:t>
            </a:r>
            <a:r>
              <a:rPr lang="es-ES" dirty="0"/>
              <a:t> </a:t>
            </a:r>
            <a:r>
              <a:rPr lang="es-ES" dirty="0" err="1"/>
              <a:t>piiratud</a:t>
            </a:r>
            <a:r>
              <a:rPr lang="es-ES" dirty="0"/>
              <a:t> </a:t>
            </a:r>
            <a:r>
              <a:rPr lang="es-ES" dirty="0" err="1"/>
              <a:t>arvule</a:t>
            </a:r>
            <a:r>
              <a:rPr lang="es-ES" dirty="0"/>
              <a:t> </a:t>
            </a:r>
            <a:r>
              <a:rPr lang="es-ES" dirty="0" err="1"/>
              <a:t>loomadele</a:t>
            </a:r>
            <a:r>
              <a:rPr lang="es-ES" dirty="0"/>
              <a:t>.</a:t>
            </a:r>
          </a:p>
        </p:txBody>
      </p:sp>
      <p:sp>
        <p:nvSpPr>
          <p:cNvPr id="4" name="Slide Number Placeholder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191796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dirty="0"/>
              <a:t>Artikkel 114. Ravimite kasutamine toiduks kasutatavate veeloomadel. Kui liikmesriigis ei ole müügiloaga veterinaarravimit toiduks kasutatava veelooma liigi näidustuse jaoks, võib vastutav veterinaararst erandina artikli 106 lõikest 1 oma otsesel isiklikul vastutusel ning eelkõige lubamatute kannatuste vältimiseks erandkorras ravida asjaomast looma järgmise ravimiga: </a:t>
            </a:r>
            <a:endParaRPr lang="es-ES" dirty="0"/>
          </a:p>
          <a:p>
            <a:endParaRPr lang="es-ES" dirty="0"/>
          </a:p>
          <a:p>
            <a:pPr marL="228600" indent="-228600">
              <a:buAutoNum type="alphaLcParenBoth"/>
            </a:pPr>
            <a:r>
              <a:rPr lang="et-EE" dirty="0"/>
              <a:t>veterinaarravim, millele on käesoleva määruse alusel antud müügiluba asjaomases või muus liikmesriigis kasutamiseks sama või muud liiki toiduks kasutatava veelooma sama või muu näidustuse jaoks; </a:t>
            </a:r>
            <a:endParaRPr lang="es-ES" dirty="0"/>
          </a:p>
          <a:p>
            <a:pPr marL="228600" indent="-228600">
              <a:buAutoNum type="alphaLcParenBoth"/>
            </a:pPr>
            <a:endParaRPr lang="es-ES" dirty="0"/>
          </a:p>
          <a:p>
            <a:pPr marL="228600" indent="-228600">
              <a:buAutoNum type="alphaLcParenBoth"/>
            </a:pPr>
            <a:r>
              <a:rPr lang="et-EE" dirty="0"/>
              <a:t>(b) kui ei ole ühtegi käesoleva lõike punktis a osutatud veterinaarravimit, siis asjaomases liikmesriigis või teises liikmesriigis käesoleva määruse kohaselt antud müügiloaga veterinaarravim, mida kasutatakse toiduks kasutatavatel maismaaloomadel ning mis sisaldab lõike 3 kohaselt koostatud loetelus nimetatud ainet; </a:t>
            </a:r>
            <a:endParaRPr lang="es-ES" dirty="0"/>
          </a:p>
          <a:p>
            <a:pPr marL="228600" indent="-228600">
              <a:buAutoNum type="alphaLcParenBoth"/>
            </a:pPr>
            <a:endParaRPr lang="es-ES" dirty="0"/>
          </a:p>
          <a:p>
            <a:pPr marL="228600" indent="-228600">
              <a:buAutoNum type="alphaLcParenBoth"/>
            </a:pPr>
            <a:r>
              <a:rPr lang="et-EE" dirty="0"/>
              <a:t>kui ei ole ühtegi käesoleva lõike punktis a või b osutatud veterinaarravimit, siis direktiivi 2001/83/EÜ või määruse (EÜ) nr 726/2004 kohaselt antud müügiloaga inimtervishoius kasutatav ravim, mis sisaldab käesoleva artikli lõike 3 kohaselt koostatud loetelus nimetatud aineid, või </a:t>
            </a:r>
            <a:endParaRPr lang="es-ES" dirty="0"/>
          </a:p>
          <a:p>
            <a:pPr marL="228600" indent="-228600">
              <a:buAutoNum type="alphaLcParenBoth"/>
            </a:pPr>
            <a:endParaRPr lang="es-ES" dirty="0"/>
          </a:p>
          <a:p>
            <a:pPr marL="228600" indent="-228600">
              <a:buAutoNum type="alphaLcParenBoth"/>
            </a:pPr>
            <a:r>
              <a:rPr lang="et-EE" dirty="0"/>
              <a:t>kui ei ole ühtegi käesoleva lõike punktis a, b või c osutatud ravimit, siis veterinaarravim, mis on valmistatud ekstemporaalselt veterinaarretsepti tingimuste kohaselt. </a:t>
            </a:r>
            <a:endParaRPr lang="es-ES" dirty="0"/>
          </a:p>
          <a:p>
            <a:pPr marL="228600" indent="-228600">
              <a:buAutoNum type="alphaLcParenBoth"/>
            </a:pPr>
            <a:endParaRPr lang="es-ES" dirty="0"/>
          </a:p>
          <a:p>
            <a:pPr marL="0" indent="0">
              <a:buNone/>
            </a:pPr>
            <a:r>
              <a:rPr lang="et-EE" dirty="0"/>
              <a:t>2. Erandina lõike 1 punktidest b ja c ning kuni lõikes 3 osutatud loetelu kehtestamiseni võib vastutav veterinaararst oma otsesel isiklikul vastutusel ning eelkõige lubamatute kannatuste vältimiseks erandkorras ravida konkreetse ettevõtte toiduks kasutatavaid veeloomi järgmise ravimiga: </a:t>
            </a:r>
            <a:endParaRPr lang="es-ES" dirty="0"/>
          </a:p>
          <a:p>
            <a:pPr marL="0" indent="0">
              <a:buNone/>
            </a:pPr>
            <a:endParaRPr lang="es-ES" dirty="0"/>
          </a:p>
          <a:p>
            <a:pPr marL="228600" indent="-228600">
              <a:buAutoNum type="alphaLcParenBoth"/>
            </a:pPr>
            <a:r>
              <a:rPr lang="et-EE" dirty="0"/>
              <a:t>veterinaarravim, millele on käesoleva määruse kohaselt antud müügiluba asjaomases liikmesriigis või muus liikmesriigis kasutamiseks toiduks kasutatavatel maismaaloomadel; </a:t>
            </a:r>
            <a:endParaRPr lang="es-ES" dirty="0"/>
          </a:p>
          <a:p>
            <a:pPr marL="228600" indent="-228600">
              <a:buAutoNum type="alphaLcParenBoth"/>
            </a:pPr>
            <a:endParaRPr lang="es-ES" dirty="0"/>
          </a:p>
          <a:p>
            <a:pPr marL="228600" indent="-228600">
              <a:buAutoNum type="alphaLcParenBoth"/>
            </a:pPr>
            <a:r>
              <a:rPr lang="et-EE" dirty="0"/>
              <a:t>kui ei ole ühtegi käesoleva lõike punktis a osutatud veterinaarravimit, siis inimtervishoius kasutatav ravim, millele on antud müügiluba direktiivi 2001/83/EÜ või määruse (EÜ) nr 726/2004 kohaselt. </a:t>
            </a:r>
            <a:endParaRPr lang="es-ES" dirty="0"/>
          </a:p>
          <a:p>
            <a:pPr marL="228600" indent="-228600">
              <a:buAutoNum type="alphaLcParenBoth"/>
            </a:pPr>
            <a:endParaRPr lang="et-EE" dirty="0"/>
          </a:p>
          <a:p>
            <a:r>
              <a:rPr lang="et-EE" dirty="0"/>
              <a:t>3. Komisjon kehtestab rakendusaktidega hiljemalt viie aasta jooksul alates 28. jaanuarist 2022 loetelu ainetest, mida kasutatakse liidus müügiloa saanud veterinaarravimites, mis on ette nähtud kasutamiseks toiduks kasutatavatel maismaaloomadel, või ainetest, mis sisalduvad liidus inimtervishoius kasutatavates ravimites, millele on antud müügiluba direktiivi 2001/83/EÜ või määruse (EÜ) nr 726/2004 kohaselt, mida võib kasutada toiduks kasutatavatel veeloomadel kooskõlas käesoleva artikli lõikega 1. Nimetatud rakendusaktid võetakse vastu kooskõlas artikli 145 lõikes 2 osutatud kontrollimenetlusega.</a:t>
            </a:r>
            <a:endParaRPr lang="es-ES" dirty="0"/>
          </a:p>
          <a:p>
            <a:endParaRPr lang="es-ES" dirty="0"/>
          </a:p>
          <a:p>
            <a:r>
              <a:rPr lang="es-ES" dirty="0"/>
              <a:t>4. </a:t>
            </a:r>
            <a:r>
              <a:rPr lang="es-ES" dirty="0" err="1"/>
              <a:t>Kui</a:t>
            </a:r>
            <a:r>
              <a:rPr lang="es-ES" dirty="0"/>
              <a:t> </a:t>
            </a:r>
            <a:r>
              <a:rPr lang="es-ES" dirty="0" err="1"/>
              <a:t>lõigetes</a:t>
            </a:r>
            <a:r>
              <a:rPr lang="es-ES" dirty="0"/>
              <a:t> 1 ja 2 </a:t>
            </a:r>
            <a:r>
              <a:rPr lang="es-ES" dirty="0" err="1"/>
              <a:t>nimetatud</a:t>
            </a:r>
            <a:r>
              <a:rPr lang="es-ES" dirty="0"/>
              <a:t> </a:t>
            </a:r>
            <a:r>
              <a:rPr lang="es-ES" dirty="0" err="1"/>
              <a:t>ravim</a:t>
            </a:r>
            <a:r>
              <a:rPr lang="es-ES" dirty="0"/>
              <a:t> </a:t>
            </a:r>
            <a:r>
              <a:rPr lang="es-ES" dirty="0" err="1"/>
              <a:t>ei</a:t>
            </a:r>
            <a:r>
              <a:rPr lang="es-ES" dirty="0"/>
              <a:t> ole </a:t>
            </a:r>
            <a:r>
              <a:rPr lang="es-ES" dirty="0" err="1"/>
              <a:t>saadaval</a:t>
            </a:r>
            <a:r>
              <a:rPr lang="es-ES" dirty="0"/>
              <a:t>, </a:t>
            </a:r>
            <a:r>
              <a:rPr lang="es-ES" dirty="0" err="1"/>
              <a:t>võib</a:t>
            </a:r>
            <a:r>
              <a:rPr lang="es-ES" dirty="0"/>
              <a:t> </a:t>
            </a:r>
            <a:r>
              <a:rPr lang="es-ES" dirty="0" err="1"/>
              <a:t>vastutav</a:t>
            </a:r>
            <a:r>
              <a:rPr lang="es-ES" dirty="0"/>
              <a:t> </a:t>
            </a:r>
            <a:r>
              <a:rPr lang="es-ES" dirty="0" err="1"/>
              <a:t>veterinaararst</a:t>
            </a:r>
            <a:r>
              <a:rPr lang="es-ES" dirty="0"/>
              <a:t>, </a:t>
            </a:r>
            <a:r>
              <a:rPr lang="es-ES" dirty="0" err="1"/>
              <a:t>välja</a:t>
            </a:r>
            <a:r>
              <a:rPr lang="es-ES" dirty="0"/>
              <a:t> </a:t>
            </a:r>
            <a:r>
              <a:rPr lang="es-ES" dirty="0" err="1"/>
              <a:t>arvatud</a:t>
            </a:r>
            <a:r>
              <a:rPr lang="es-ES" dirty="0"/>
              <a:t> </a:t>
            </a:r>
            <a:r>
              <a:rPr lang="es-ES" dirty="0" err="1"/>
              <a:t>immunoloogiliste</a:t>
            </a:r>
            <a:r>
              <a:rPr lang="es-ES" dirty="0"/>
              <a:t> </a:t>
            </a:r>
            <a:r>
              <a:rPr lang="es-ES" dirty="0" err="1"/>
              <a:t>veterinaarravimite</a:t>
            </a:r>
            <a:r>
              <a:rPr lang="es-ES" dirty="0"/>
              <a:t> </a:t>
            </a:r>
            <a:r>
              <a:rPr lang="es-ES" dirty="0" err="1"/>
              <a:t>puhul</a:t>
            </a:r>
            <a:r>
              <a:rPr lang="es-ES" dirty="0"/>
              <a:t>, </a:t>
            </a:r>
            <a:r>
              <a:rPr lang="es-ES" dirty="0" err="1"/>
              <a:t>oma</a:t>
            </a:r>
            <a:r>
              <a:rPr lang="es-ES" dirty="0"/>
              <a:t> </a:t>
            </a:r>
            <a:r>
              <a:rPr lang="es-ES" dirty="0" err="1"/>
              <a:t>otsesel</a:t>
            </a:r>
            <a:r>
              <a:rPr lang="es-ES" dirty="0"/>
              <a:t> </a:t>
            </a:r>
            <a:r>
              <a:rPr lang="es-ES" dirty="0" err="1"/>
              <a:t>isiklikul</a:t>
            </a:r>
            <a:r>
              <a:rPr lang="es-ES" dirty="0"/>
              <a:t> </a:t>
            </a:r>
            <a:r>
              <a:rPr lang="es-ES" dirty="0" err="1"/>
              <a:t>vastutusel</a:t>
            </a:r>
            <a:r>
              <a:rPr lang="es-ES" dirty="0"/>
              <a:t> ja </a:t>
            </a:r>
            <a:r>
              <a:rPr lang="es-ES" dirty="0" err="1"/>
              <a:t>eelkõige</a:t>
            </a:r>
            <a:r>
              <a:rPr lang="es-ES" dirty="0"/>
              <a:t> </a:t>
            </a:r>
            <a:r>
              <a:rPr lang="es-ES" dirty="0" err="1"/>
              <a:t>selleks</a:t>
            </a:r>
            <a:r>
              <a:rPr lang="es-ES" dirty="0"/>
              <a:t>, et </a:t>
            </a:r>
            <a:r>
              <a:rPr lang="es-ES" dirty="0" err="1"/>
              <a:t>vältida</a:t>
            </a:r>
            <a:r>
              <a:rPr lang="es-ES" dirty="0"/>
              <a:t> </a:t>
            </a:r>
            <a:r>
              <a:rPr lang="es-ES" dirty="0" err="1"/>
              <a:t>lubamatute</a:t>
            </a:r>
            <a:r>
              <a:rPr lang="es-ES" dirty="0"/>
              <a:t> </a:t>
            </a:r>
            <a:r>
              <a:rPr lang="es-ES" dirty="0" err="1"/>
              <a:t>kannatuste</a:t>
            </a:r>
            <a:r>
              <a:rPr lang="es-ES" dirty="0"/>
              <a:t> </a:t>
            </a:r>
            <a:r>
              <a:rPr lang="es-ES" dirty="0" err="1"/>
              <a:t>tekitamist</a:t>
            </a:r>
            <a:r>
              <a:rPr lang="es-ES" dirty="0"/>
              <a:t>, </a:t>
            </a:r>
            <a:r>
              <a:rPr lang="es-ES" dirty="0" err="1"/>
              <a:t>erandkorras</a:t>
            </a:r>
            <a:r>
              <a:rPr lang="es-ES" dirty="0"/>
              <a:t> </a:t>
            </a:r>
            <a:r>
              <a:rPr lang="es-ES" dirty="0" err="1"/>
              <a:t>ravida</a:t>
            </a:r>
            <a:r>
              <a:rPr lang="es-ES" dirty="0"/>
              <a:t> </a:t>
            </a:r>
            <a:r>
              <a:rPr lang="es-ES" dirty="0" err="1"/>
              <a:t>toiduaineid</a:t>
            </a:r>
            <a:r>
              <a:rPr lang="es-ES" dirty="0"/>
              <a:t>. </a:t>
            </a:r>
            <a:r>
              <a:rPr lang="es-ES" dirty="0" err="1"/>
              <a:t>kolmandas</a:t>
            </a:r>
            <a:r>
              <a:rPr lang="es-ES" dirty="0"/>
              <a:t> </a:t>
            </a:r>
            <a:r>
              <a:rPr lang="es-ES" dirty="0" err="1"/>
              <a:t>riigis</a:t>
            </a:r>
            <a:r>
              <a:rPr lang="es-ES" dirty="0"/>
              <a:t> sama </a:t>
            </a:r>
            <a:r>
              <a:rPr lang="es-ES" dirty="0" err="1"/>
              <a:t>liigi</a:t>
            </a:r>
            <a:r>
              <a:rPr lang="es-ES" dirty="0"/>
              <a:t> ja sama </a:t>
            </a:r>
            <a:r>
              <a:rPr lang="es-ES" dirty="0" err="1"/>
              <a:t>näidustuse</a:t>
            </a:r>
            <a:r>
              <a:rPr lang="es-ES" dirty="0"/>
              <a:t> </a:t>
            </a:r>
            <a:r>
              <a:rPr lang="es-ES" dirty="0" err="1"/>
              <a:t>jaoks</a:t>
            </a:r>
            <a:r>
              <a:rPr lang="es-ES" dirty="0"/>
              <a:t> </a:t>
            </a:r>
            <a:r>
              <a:rPr lang="es-ES" dirty="0" err="1"/>
              <a:t>müügiloa</a:t>
            </a:r>
            <a:r>
              <a:rPr lang="es-ES" dirty="0"/>
              <a:t> </a:t>
            </a:r>
            <a:r>
              <a:rPr lang="es-ES" dirty="0" err="1"/>
              <a:t>saanud</a:t>
            </a:r>
            <a:r>
              <a:rPr lang="es-ES" dirty="0"/>
              <a:t> </a:t>
            </a:r>
            <a:r>
              <a:rPr lang="es-ES" dirty="0" err="1"/>
              <a:t>veterinaarravimiga</a:t>
            </a:r>
            <a:r>
              <a:rPr lang="es-ES" dirty="0"/>
              <a:t>.</a:t>
            </a:r>
            <a:endParaRPr lang="et-EE"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357713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289962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99065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Määruse</a:t>
            </a:r>
            <a:r>
              <a:rPr lang="en-US" dirty="0"/>
              <a:t> 2021/578 </a:t>
            </a:r>
            <a:r>
              <a:rPr lang="en-US" dirty="0" err="1"/>
              <a:t>lisa</a:t>
            </a:r>
            <a:r>
              <a:rPr lang="en-US" dirty="0"/>
              <a:t>. https://eur-lex.europa.eu/eli/reg_del/2021/578/oj</a:t>
            </a:r>
          </a:p>
          <a:p>
            <a:endParaRPr lang="en-US" dirty="0"/>
          </a:p>
          <a:p>
            <a:pPr marL="228600" indent="-228600">
              <a:buAutoNum type="arabicPeriod"/>
            </a:pPr>
            <a:r>
              <a:rPr lang="en-US" dirty="0" err="1"/>
              <a:t>Esimese</a:t>
            </a:r>
            <a:r>
              <a:rPr lang="en-US" dirty="0"/>
              <a:t> </a:t>
            </a:r>
            <a:r>
              <a:rPr lang="en-US" dirty="0" err="1"/>
              <a:t>aruande</a:t>
            </a:r>
            <a:r>
              <a:rPr lang="en-US" dirty="0"/>
              <a:t> </a:t>
            </a:r>
            <a:r>
              <a:rPr lang="en-US" dirty="0" err="1"/>
              <a:t>antimikroobsete</a:t>
            </a:r>
            <a:r>
              <a:rPr lang="en-US" dirty="0"/>
              <a:t> </a:t>
            </a:r>
            <a:r>
              <a:rPr lang="en-US" dirty="0" err="1"/>
              <a:t>veterinaarravimite</a:t>
            </a:r>
            <a:r>
              <a:rPr lang="en-US" dirty="0"/>
              <a:t> </a:t>
            </a:r>
            <a:r>
              <a:rPr lang="en-US" dirty="0" err="1"/>
              <a:t>müügimahu</a:t>
            </a:r>
            <a:r>
              <a:rPr lang="en-US" dirty="0"/>
              <a:t> ja </a:t>
            </a:r>
            <a:r>
              <a:rPr lang="en-US" dirty="0" err="1"/>
              <a:t>antimikroobsete</a:t>
            </a:r>
            <a:r>
              <a:rPr lang="en-US" dirty="0"/>
              <a:t> </a:t>
            </a:r>
            <a:r>
              <a:rPr lang="en-US" dirty="0" err="1"/>
              <a:t>ravimite</a:t>
            </a:r>
            <a:r>
              <a:rPr lang="en-US" dirty="0"/>
              <a:t> </a:t>
            </a:r>
            <a:r>
              <a:rPr lang="en-US" dirty="0" err="1"/>
              <a:t>kasutamise</a:t>
            </a:r>
            <a:r>
              <a:rPr lang="en-US" dirty="0"/>
              <a:t> </a:t>
            </a:r>
            <a:r>
              <a:rPr lang="en-US" dirty="0" err="1"/>
              <a:t>kohta</a:t>
            </a:r>
            <a:r>
              <a:rPr lang="en-US" dirty="0"/>
              <a:t> </a:t>
            </a:r>
            <a:r>
              <a:rPr lang="en-US" dirty="0" err="1"/>
              <a:t>loomaliikide</a:t>
            </a:r>
            <a:r>
              <a:rPr lang="en-US" dirty="0"/>
              <a:t> </a:t>
            </a:r>
            <a:r>
              <a:rPr lang="en-US" dirty="0" err="1"/>
              <a:t>kaupa</a:t>
            </a:r>
            <a:r>
              <a:rPr lang="en-US" dirty="0"/>
              <a:t> </a:t>
            </a:r>
            <a:r>
              <a:rPr lang="en-US" dirty="0" err="1"/>
              <a:t>avaldab</a:t>
            </a:r>
            <a:r>
              <a:rPr lang="en-US" dirty="0"/>
              <a:t> </a:t>
            </a:r>
            <a:r>
              <a:rPr lang="en-US" dirty="0" err="1"/>
              <a:t>amet</a:t>
            </a:r>
            <a:r>
              <a:rPr lang="en-US" dirty="0"/>
              <a:t> 31. </a:t>
            </a:r>
            <a:r>
              <a:rPr lang="en-US" dirty="0" err="1"/>
              <a:t>märtsiks</a:t>
            </a:r>
            <a:r>
              <a:rPr lang="en-US" dirty="0"/>
              <a:t> 2025 ja see </a:t>
            </a:r>
            <a:r>
              <a:rPr lang="en-US" dirty="0" err="1"/>
              <a:t>sisaldab</a:t>
            </a:r>
            <a:r>
              <a:rPr lang="en-US" dirty="0"/>
              <a:t> </a:t>
            </a:r>
            <a:r>
              <a:rPr lang="en-US" dirty="0" err="1"/>
              <a:t>järgmist</a:t>
            </a:r>
            <a:r>
              <a:rPr lang="en-US" dirty="0"/>
              <a:t>: a) </a:t>
            </a:r>
            <a:r>
              <a:rPr lang="en-US" dirty="0" err="1"/>
              <a:t>veterinaarravimite</a:t>
            </a:r>
            <a:r>
              <a:rPr lang="en-US" dirty="0"/>
              <a:t> </a:t>
            </a:r>
            <a:r>
              <a:rPr lang="en-US" dirty="0" err="1"/>
              <a:t>antimikroobsete</a:t>
            </a:r>
            <a:r>
              <a:rPr lang="en-US" dirty="0"/>
              <a:t> </a:t>
            </a:r>
            <a:r>
              <a:rPr lang="en-US" dirty="0" err="1"/>
              <a:t>ravimite</a:t>
            </a:r>
            <a:r>
              <a:rPr lang="en-US" dirty="0"/>
              <a:t> </a:t>
            </a:r>
            <a:r>
              <a:rPr lang="en-US" dirty="0" err="1"/>
              <a:t>müügimaht</a:t>
            </a:r>
            <a:r>
              <a:rPr lang="en-US" dirty="0"/>
              <a:t>. </a:t>
            </a:r>
            <a:r>
              <a:rPr lang="en-US" dirty="0" err="1"/>
              <a:t>ravimid</a:t>
            </a:r>
            <a:r>
              <a:rPr lang="en-US" dirty="0"/>
              <a:t>, mis </a:t>
            </a:r>
            <a:r>
              <a:rPr lang="en-US" dirty="0" err="1"/>
              <a:t>hõlmavad</a:t>
            </a:r>
            <a:r>
              <a:rPr lang="en-US" dirty="0"/>
              <a:t> 2023. </a:t>
            </a:r>
            <a:r>
              <a:rPr lang="en-US" dirty="0" err="1"/>
              <a:t>aasta</a:t>
            </a:r>
            <a:r>
              <a:rPr lang="en-US" dirty="0"/>
              <a:t> </a:t>
            </a:r>
            <a:r>
              <a:rPr lang="en-US" dirty="0" err="1"/>
              <a:t>andmeid</a:t>
            </a:r>
            <a:r>
              <a:rPr lang="en-US" dirty="0"/>
              <a:t> ja </a:t>
            </a:r>
            <a:r>
              <a:rPr lang="en-US" dirty="0" err="1"/>
              <a:t>mille</a:t>
            </a:r>
            <a:r>
              <a:rPr lang="en-US" dirty="0"/>
              <a:t> </a:t>
            </a:r>
            <a:r>
              <a:rPr lang="en-US" dirty="0" err="1"/>
              <a:t>liikmesriigid</a:t>
            </a:r>
            <a:r>
              <a:rPr lang="en-US" dirty="0"/>
              <a:t> on </a:t>
            </a:r>
            <a:r>
              <a:rPr lang="en-US" dirty="0" err="1"/>
              <a:t>esitanud</a:t>
            </a:r>
            <a:r>
              <a:rPr lang="en-US" dirty="0"/>
              <a:t> 30. </a:t>
            </a:r>
            <a:r>
              <a:rPr lang="en-US" dirty="0" err="1"/>
              <a:t>juuniks</a:t>
            </a:r>
            <a:r>
              <a:rPr lang="en-US" dirty="0"/>
              <a:t> 2024; b) </a:t>
            </a:r>
            <a:r>
              <a:rPr lang="en-US" dirty="0" err="1"/>
              <a:t>antimikroobsete</a:t>
            </a:r>
            <a:r>
              <a:rPr lang="en-US" dirty="0"/>
              <a:t> </a:t>
            </a:r>
            <a:r>
              <a:rPr lang="en-US" dirty="0" err="1"/>
              <a:t>ravimite</a:t>
            </a:r>
            <a:r>
              <a:rPr lang="en-US" dirty="0"/>
              <a:t> </a:t>
            </a:r>
            <a:r>
              <a:rPr lang="en-US" dirty="0" err="1"/>
              <a:t>kasutamine</a:t>
            </a:r>
            <a:r>
              <a:rPr lang="en-US" dirty="0"/>
              <a:t> </a:t>
            </a:r>
            <a:r>
              <a:rPr lang="en-US" dirty="0" err="1"/>
              <a:t>asjaomaste</a:t>
            </a:r>
            <a:r>
              <a:rPr lang="en-US" dirty="0"/>
              <a:t> </a:t>
            </a:r>
            <a:r>
              <a:rPr lang="en-US" dirty="0" err="1"/>
              <a:t>loomaliikide</a:t>
            </a:r>
            <a:r>
              <a:rPr lang="en-US" dirty="0"/>
              <a:t>, </a:t>
            </a:r>
            <a:r>
              <a:rPr lang="en-US" dirty="0" err="1"/>
              <a:t>kategooriate</a:t>
            </a:r>
            <a:r>
              <a:rPr lang="en-US" dirty="0"/>
              <a:t> </a:t>
            </a:r>
            <a:r>
              <a:rPr lang="en-US" dirty="0" err="1"/>
              <a:t>või</a:t>
            </a:r>
            <a:r>
              <a:rPr lang="en-US" dirty="0"/>
              <a:t> </a:t>
            </a:r>
            <a:r>
              <a:rPr lang="en-US" dirty="0" err="1"/>
              <a:t>etappide</a:t>
            </a:r>
            <a:r>
              <a:rPr lang="en-US" dirty="0"/>
              <a:t> </a:t>
            </a:r>
            <a:r>
              <a:rPr lang="en-US" dirty="0" err="1"/>
              <a:t>puhul</a:t>
            </a:r>
            <a:r>
              <a:rPr lang="en-US" dirty="0"/>
              <a:t>, mis </a:t>
            </a:r>
            <a:r>
              <a:rPr lang="en-US" dirty="0" err="1"/>
              <a:t>hõlmavad</a:t>
            </a:r>
            <a:r>
              <a:rPr lang="en-US" dirty="0"/>
              <a:t> 2023. </a:t>
            </a:r>
            <a:r>
              <a:rPr lang="en-US" dirty="0" err="1"/>
              <a:t>aasta</a:t>
            </a:r>
            <a:r>
              <a:rPr lang="en-US" dirty="0"/>
              <a:t> </a:t>
            </a:r>
            <a:r>
              <a:rPr lang="en-US" dirty="0" err="1"/>
              <a:t>andmeid</a:t>
            </a:r>
            <a:r>
              <a:rPr lang="en-US" dirty="0"/>
              <a:t> ja </a:t>
            </a:r>
            <a:r>
              <a:rPr lang="en-US" dirty="0" err="1"/>
              <a:t>mille</a:t>
            </a:r>
            <a:r>
              <a:rPr lang="en-US" dirty="0"/>
              <a:t> </a:t>
            </a:r>
            <a:r>
              <a:rPr lang="en-US" dirty="0" err="1"/>
              <a:t>liikmesriigid</a:t>
            </a:r>
            <a:r>
              <a:rPr lang="en-US" dirty="0"/>
              <a:t> on </a:t>
            </a:r>
            <a:r>
              <a:rPr lang="en-US" dirty="0" err="1"/>
              <a:t>esitanud</a:t>
            </a:r>
            <a:r>
              <a:rPr lang="en-US" dirty="0"/>
              <a:t> 30. </a:t>
            </a:r>
            <a:r>
              <a:rPr lang="en-US" dirty="0" err="1"/>
              <a:t>septembriks</a:t>
            </a:r>
            <a:r>
              <a:rPr lang="en-US" dirty="0"/>
              <a:t> 2024.</a:t>
            </a:r>
          </a:p>
          <a:p>
            <a:pPr marL="228600" indent="-228600">
              <a:buAutoNum type="arabicPeriod"/>
            </a:pPr>
            <a:endParaRPr lang="en-US" dirty="0"/>
          </a:p>
          <a:p>
            <a:r>
              <a:rPr lang="en-US" dirty="0"/>
              <a:t>2. Alates 2025. </a:t>
            </a:r>
            <a:r>
              <a:rPr lang="en-US" dirty="0" err="1"/>
              <a:t>aastast</a:t>
            </a:r>
            <a:r>
              <a:rPr lang="en-US" dirty="0"/>
              <a:t> </a:t>
            </a:r>
            <a:r>
              <a:rPr lang="en-US" dirty="0" err="1"/>
              <a:t>avaldab</a:t>
            </a:r>
            <a:r>
              <a:rPr lang="en-US" dirty="0"/>
              <a:t> </a:t>
            </a:r>
            <a:r>
              <a:rPr lang="en-US" dirty="0" err="1"/>
              <a:t>agentuur</a:t>
            </a:r>
            <a:r>
              <a:rPr lang="en-US" dirty="0"/>
              <a:t> </a:t>
            </a:r>
            <a:r>
              <a:rPr lang="en-US" dirty="0" err="1"/>
              <a:t>järgmised</a:t>
            </a:r>
            <a:r>
              <a:rPr lang="en-US" dirty="0"/>
              <a:t> </a:t>
            </a:r>
            <a:r>
              <a:rPr lang="en-US" dirty="0" err="1"/>
              <a:t>aruanded</a:t>
            </a:r>
            <a:r>
              <a:rPr lang="en-US" dirty="0"/>
              <a:t> </a:t>
            </a:r>
            <a:r>
              <a:rPr lang="en-US" dirty="0" err="1"/>
              <a:t>pärast</a:t>
            </a:r>
            <a:r>
              <a:rPr lang="en-US" dirty="0"/>
              <a:t> </a:t>
            </a:r>
            <a:r>
              <a:rPr lang="en-US" dirty="0" err="1"/>
              <a:t>esimest</a:t>
            </a:r>
            <a:r>
              <a:rPr lang="en-US" dirty="0"/>
              <a:t> </a:t>
            </a:r>
            <a:r>
              <a:rPr lang="en-US" dirty="0" err="1"/>
              <a:t>aruannet</a:t>
            </a:r>
            <a:r>
              <a:rPr lang="en-US" dirty="0"/>
              <a:t> 31. </a:t>
            </a:r>
            <a:r>
              <a:rPr lang="en-US" dirty="0" err="1"/>
              <a:t>detsembriks</a:t>
            </a:r>
            <a:r>
              <a:rPr lang="en-US" dirty="0"/>
              <a:t> ja need </a:t>
            </a:r>
            <a:r>
              <a:rPr lang="en-US" dirty="0" err="1"/>
              <a:t>sisaldavad</a:t>
            </a:r>
            <a:r>
              <a:rPr lang="en-US" dirty="0"/>
              <a:t> </a:t>
            </a:r>
            <a:r>
              <a:rPr lang="en-US" dirty="0" err="1"/>
              <a:t>järgmist</a:t>
            </a:r>
            <a:r>
              <a:rPr lang="en-US" dirty="0"/>
              <a:t>: a) </a:t>
            </a:r>
            <a:r>
              <a:rPr lang="en-US" dirty="0" err="1"/>
              <a:t>antimikroobsete</a:t>
            </a:r>
            <a:r>
              <a:rPr lang="en-US" dirty="0"/>
              <a:t> </a:t>
            </a:r>
            <a:r>
              <a:rPr lang="en-US" dirty="0" err="1"/>
              <a:t>veterinaarravimite</a:t>
            </a:r>
            <a:r>
              <a:rPr lang="en-US" dirty="0"/>
              <a:t> </a:t>
            </a:r>
            <a:r>
              <a:rPr lang="en-US" dirty="0" err="1"/>
              <a:t>müügimaht</a:t>
            </a:r>
            <a:r>
              <a:rPr lang="en-US" dirty="0"/>
              <a:t>, </a:t>
            </a:r>
            <a:r>
              <a:rPr lang="en-US" dirty="0" err="1"/>
              <a:t>mille</a:t>
            </a:r>
            <a:r>
              <a:rPr lang="en-US" dirty="0"/>
              <a:t> </a:t>
            </a:r>
            <a:r>
              <a:rPr lang="en-US" dirty="0" err="1"/>
              <a:t>liikmesriigid</a:t>
            </a:r>
            <a:r>
              <a:rPr lang="en-US" dirty="0"/>
              <a:t> on </a:t>
            </a:r>
            <a:r>
              <a:rPr lang="en-US" dirty="0" err="1"/>
              <a:t>esitanud</a:t>
            </a:r>
            <a:r>
              <a:rPr lang="en-US" dirty="0"/>
              <a:t> </a:t>
            </a:r>
            <a:r>
              <a:rPr lang="en-US" dirty="0" err="1"/>
              <a:t>iga</a:t>
            </a:r>
            <a:r>
              <a:rPr lang="en-US" dirty="0"/>
              <a:t> </a:t>
            </a:r>
            <a:r>
              <a:rPr lang="en-US" dirty="0" err="1"/>
              <a:t>aasta</a:t>
            </a:r>
            <a:r>
              <a:rPr lang="en-US" dirty="0"/>
              <a:t> 30. </a:t>
            </a:r>
            <a:r>
              <a:rPr lang="en-US" dirty="0" err="1"/>
              <a:t>juuniks</a:t>
            </a:r>
            <a:r>
              <a:rPr lang="en-US" dirty="0"/>
              <a:t>. , mis </a:t>
            </a:r>
            <a:r>
              <a:rPr lang="en-US" dirty="0" err="1"/>
              <a:t>hõlmab</a:t>
            </a:r>
            <a:r>
              <a:rPr lang="en-US" dirty="0"/>
              <a:t> </a:t>
            </a:r>
            <a:r>
              <a:rPr lang="en-US" dirty="0" err="1"/>
              <a:t>eelmise</a:t>
            </a:r>
            <a:r>
              <a:rPr lang="en-US" dirty="0"/>
              <a:t> </a:t>
            </a:r>
            <a:r>
              <a:rPr lang="en-US" dirty="0" err="1"/>
              <a:t>kalendriaasta</a:t>
            </a:r>
            <a:r>
              <a:rPr lang="en-US" dirty="0"/>
              <a:t> </a:t>
            </a:r>
            <a:r>
              <a:rPr lang="en-US" dirty="0" err="1"/>
              <a:t>andmeid</a:t>
            </a:r>
            <a:r>
              <a:rPr lang="en-US" dirty="0"/>
              <a:t>; b) </a:t>
            </a:r>
            <a:r>
              <a:rPr lang="en-US" dirty="0" err="1"/>
              <a:t>iga</a:t>
            </a:r>
            <a:r>
              <a:rPr lang="en-US" dirty="0"/>
              <a:t> </a:t>
            </a:r>
            <a:r>
              <a:rPr lang="en-US" dirty="0" err="1"/>
              <a:t>aasta</a:t>
            </a:r>
            <a:r>
              <a:rPr lang="en-US" dirty="0"/>
              <a:t> 30. </a:t>
            </a:r>
            <a:r>
              <a:rPr lang="en-US" dirty="0" err="1"/>
              <a:t>juuniks</a:t>
            </a:r>
            <a:r>
              <a:rPr lang="en-US" dirty="0"/>
              <a:t> </a:t>
            </a:r>
            <a:r>
              <a:rPr lang="en-US" dirty="0" err="1"/>
              <a:t>liikmesriikide</a:t>
            </a:r>
            <a:r>
              <a:rPr lang="en-US" dirty="0"/>
              <a:t> </a:t>
            </a:r>
            <a:r>
              <a:rPr lang="en-US" dirty="0" err="1"/>
              <a:t>poolt</a:t>
            </a:r>
            <a:r>
              <a:rPr lang="en-US" dirty="0"/>
              <a:t> </a:t>
            </a:r>
            <a:r>
              <a:rPr lang="en-US" dirty="0" err="1"/>
              <a:t>iga</a:t>
            </a:r>
            <a:r>
              <a:rPr lang="en-US" dirty="0"/>
              <a:t> </a:t>
            </a:r>
            <a:r>
              <a:rPr lang="en-US" dirty="0" err="1"/>
              <a:t>aasta</a:t>
            </a:r>
            <a:r>
              <a:rPr lang="en-US" dirty="0"/>
              <a:t> 30. </a:t>
            </a:r>
            <a:r>
              <a:rPr lang="en-US" dirty="0" err="1"/>
              <a:t>juuniks</a:t>
            </a:r>
            <a:r>
              <a:rPr lang="en-US" dirty="0"/>
              <a:t> </a:t>
            </a:r>
            <a:r>
              <a:rPr lang="en-US" dirty="0" err="1"/>
              <a:t>esitatud</a:t>
            </a:r>
            <a:r>
              <a:rPr lang="en-US" dirty="0"/>
              <a:t> </a:t>
            </a:r>
            <a:r>
              <a:rPr lang="en-US" dirty="0" err="1"/>
              <a:t>antimikroobsete</a:t>
            </a:r>
            <a:r>
              <a:rPr lang="en-US" dirty="0"/>
              <a:t> </a:t>
            </a:r>
            <a:r>
              <a:rPr lang="en-US" dirty="0" err="1"/>
              <a:t>ravimite</a:t>
            </a:r>
            <a:r>
              <a:rPr lang="en-US" dirty="0"/>
              <a:t> </a:t>
            </a:r>
            <a:r>
              <a:rPr lang="en-US" dirty="0" err="1"/>
              <a:t>kasutamine</a:t>
            </a:r>
            <a:r>
              <a:rPr lang="en-US" dirty="0"/>
              <a:t> </a:t>
            </a:r>
            <a:r>
              <a:rPr lang="en-US" dirty="0" err="1"/>
              <a:t>asjaomaste</a:t>
            </a:r>
            <a:r>
              <a:rPr lang="en-US" dirty="0"/>
              <a:t> </a:t>
            </a:r>
            <a:r>
              <a:rPr lang="en-US" dirty="0" err="1"/>
              <a:t>loomaliikide</a:t>
            </a:r>
            <a:r>
              <a:rPr lang="en-US" dirty="0"/>
              <a:t>, </a:t>
            </a:r>
            <a:r>
              <a:rPr lang="en-US" dirty="0" err="1"/>
              <a:t>kategooriate</a:t>
            </a:r>
            <a:r>
              <a:rPr lang="en-US" dirty="0"/>
              <a:t> </a:t>
            </a:r>
            <a:r>
              <a:rPr lang="en-US" dirty="0" err="1"/>
              <a:t>või</a:t>
            </a:r>
            <a:r>
              <a:rPr lang="en-US" dirty="0"/>
              <a:t> </a:t>
            </a:r>
            <a:r>
              <a:rPr lang="en-US" dirty="0" err="1"/>
              <a:t>etappide</a:t>
            </a:r>
            <a:r>
              <a:rPr lang="en-US" dirty="0"/>
              <a:t> </a:t>
            </a:r>
            <a:r>
              <a:rPr lang="en-US" dirty="0" err="1"/>
              <a:t>jaoks</a:t>
            </a:r>
            <a:r>
              <a:rPr lang="en-US" dirty="0"/>
              <a:t>, </a:t>
            </a:r>
            <a:r>
              <a:rPr lang="en-US" dirty="0" err="1"/>
              <a:t>hõlmates</a:t>
            </a:r>
            <a:r>
              <a:rPr lang="en-US" dirty="0"/>
              <a:t> </a:t>
            </a:r>
            <a:r>
              <a:rPr lang="en-US" dirty="0" err="1"/>
              <a:t>eelmise</a:t>
            </a:r>
            <a:r>
              <a:rPr lang="en-US" dirty="0"/>
              <a:t> </a:t>
            </a:r>
            <a:r>
              <a:rPr lang="en-US" dirty="0" err="1"/>
              <a:t>kalendriaasta</a:t>
            </a:r>
            <a:r>
              <a:rPr lang="en-US" dirty="0"/>
              <a:t> </a:t>
            </a:r>
            <a:r>
              <a:rPr lang="en-US" dirty="0" err="1"/>
              <a:t>andmeid</a:t>
            </a:r>
            <a:r>
              <a:rPr lang="en-US" dirty="0"/>
              <a:t>.</a:t>
            </a:r>
          </a:p>
          <a:p>
            <a:endParaRPr lang="en-US" dirty="0"/>
          </a:p>
          <a:p>
            <a:r>
              <a:rPr lang="en-US" dirty="0" err="1"/>
              <a:t>Andmete</a:t>
            </a:r>
            <a:r>
              <a:rPr lang="en-US" dirty="0"/>
              <a:t> </a:t>
            </a:r>
            <a:r>
              <a:rPr lang="en-US" dirty="0" err="1"/>
              <a:t>kogumine</a:t>
            </a:r>
            <a:r>
              <a:rPr lang="en-US" dirty="0"/>
              <a:t> </a:t>
            </a:r>
            <a:r>
              <a:rPr lang="en-US" dirty="0" err="1"/>
              <a:t>algab</a:t>
            </a:r>
            <a:r>
              <a:rPr lang="en-US" dirty="0"/>
              <a:t> </a:t>
            </a:r>
            <a:r>
              <a:rPr lang="en-US" dirty="0" err="1"/>
              <a:t>nimetatud</a:t>
            </a:r>
            <a:r>
              <a:rPr lang="en-US" dirty="0"/>
              <a:t> </a:t>
            </a:r>
            <a:r>
              <a:rPr lang="en-US" dirty="0" err="1"/>
              <a:t>aastatest</a:t>
            </a:r>
            <a:r>
              <a:rPr lang="en-US" dirty="0"/>
              <a:t>. </a:t>
            </a:r>
            <a:r>
              <a:rPr lang="en-US" dirty="0" err="1"/>
              <a:t>Aruandlus</a:t>
            </a:r>
            <a:r>
              <a:rPr lang="en-US" dirty="0"/>
              <a:t> </a:t>
            </a:r>
            <a:r>
              <a:rPr lang="en-US" dirty="0" err="1"/>
              <a:t>algab</a:t>
            </a:r>
            <a:r>
              <a:rPr lang="en-US" dirty="0"/>
              <a:t> </a:t>
            </a:r>
            <a:r>
              <a:rPr lang="en-US" dirty="0" err="1"/>
              <a:t>järgmistel</a:t>
            </a:r>
            <a:r>
              <a:rPr lang="en-US" dirty="0"/>
              <a:t> </a:t>
            </a:r>
            <a:r>
              <a:rPr lang="en-US" dirty="0" err="1"/>
              <a:t>aastatel</a:t>
            </a:r>
            <a:r>
              <a:rPr lang="en-US" dirty="0"/>
              <a:t> (</a:t>
            </a:r>
            <a:r>
              <a:rPr lang="en-US" dirty="0" err="1"/>
              <a:t>st</a:t>
            </a:r>
            <a:r>
              <a:rPr lang="en-US" dirty="0"/>
              <a:t> </a:t>
            </a:r>
            <a:r>
              <a:rPr lang="en-US" dirty="0" err="1"/>
              <a:t>veiste</a:t>
            </a:r>
            <a:r>
              <a:rPr lang="en-US" dirty="0"/>
              <a:t> </a:t>
            </a:r>
            <a:r>
              <a:rPr lang="en-US" dirty="0" err="1"/>
              <a:t>sigade</a:t>
            </a:r>
            <a:r>
              <a:rPr lang="en-US" dirty="0"/>
              <a:t> ja </a:t>
            </a:r>
            <a:r>
              <a:rPr lang="en-US" dirty="0" err="1"/>
              <a:t>kodulindude</a:t>
            </a:r>
            <a:r>
              <a:rPr lang="en-US" dirty="0"/>
              <a:t> </a:t>
            </a:r>
            <a:r>
              <a:rPr lang="en-US" dirty="0" err="1"/>
              <a:t>kohta</a:t>
            </a:r>
            <a:r>
              <a:rPr lang="en-US" dirty="0"/>
              <a:t> </a:t>
            </a:r>
            <a:r>
              <a:rPr lang="en-US" dirty="0" err="1"/>
              <a:t>tuleb</a:t>
            </a:r>
            <a:r>
              <a:rPr lang="en-US" dirty="0"/>
              <a:t> </a:t>
            </a:r>
            <a:r>
              <a:rPr lang="en-US" dirty="0" err="1"/>
              <a:t>aruanne</a:t>
            </a:r>
            <a:r>
              <a:rPr lang="en-US" dirty="0"/>
              <a:t> </a:t>
            </a:r>
            <a:r>
              <a:rPr lang="en-US" dirty="0" err="1"/>
              <a:t>esitada</a:t>
            </a:r>
            <a:r>
              <a:rPr lang="en-US" dirty="0"/>
              <a:t> 2024. </a:t>
            </a:r>
            <a:r>
              <a:rPr lang="en-US" dirty="0" err="1"/>
              <a:t>aastal</a:t>
            </a:r>
            <a:r>
              <a:rPr lang="en-US" dirty="0"/>
              <a:t>, </a:t>
            </a:r>
            <a:r>
              <a:rPr lang="en-US" dirty="0" err="1"/>
              <a:t>muude</a:t>
            </a:r>
            <a:r>
              <a:rPr lang="en-US" dirty="0"/>
              <a:t> f-p </a:t>
            </a:r>
            <a:r>
              <a:rPr lang="en-US" dirty="0" err="1"/>
              <a:t>loomade</a:t>
            </a:r>
            <a:r>
              <a:rPr lang="en-US" dirty="0"/>
              <a:t> </a:t>
            </a:r>
            <a:r>
              <a:rPr lang="en-US" dirty="0" err="1"/>
              <a:t>kohta</a:t>
            </a:r>
            <a:r>
              <a:rPr lang="en-US" dirty="0"/>
              <a:t> 2027. </a:t>
            </a:r>
            <a:r>
              <a:rPr lang="en-US" dirty="0" err="1"/>
              <a:t>aastal</a:t>
            </a:r>
            <a:r>
              <a:rPr lang="en-US" dirty="0"/>
              <a:t>, </a:t>
            </a:r>
            <a:r>
              <a:rPr lang="en-US" dirty="0" err="1"/>
              <a:t>koerte</a:t>
            </a:r>
            <a:r>
              <a:rPr lang="en-US" dirty="0"/>
              <a:t>, </a:t>
            </a:r>
            <a:r>
              <a:rPr lang="en-US" dirty="0" err="1"/>
              <a:t>kasside</a:t>
            </a:r>
            <a:r>
              <a:rPr lang="en-US" dirty="0"/>
              <a:t> ja </a:t>
            </a:r>
            <a:r>
              <a:rPr lang="en-US" dirty="0" err="1"/>
              <a:t>karusloomade</a:t>
            </a:r>
            <a:r>
              <a:rPr lang="en-US" dirty="0"/>
              <a:t> </a:t>
            </a:r>
            <a:r>
              <a:rPr lang="en-US" dirty="0" err="1"/>
              <a:t>kohta</a:t>
            </a:r>
            <a:r>
              <a:rPr lang="en-US" dirty="0"/>
              <a:t> 2030. </a:t>
            </a:r>
            <a:r>
              <a:rPr lang="en-US" dirty="0" err="1"/>
              <a:t>aastal</a:t>
            </a:r>
            <a:r>
              <a:rPr lang="en-US" dirty="0"/>
              <a:t>)</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21</a:t>
            </a:fld>
            <a:endParaRPr lang="en-GB"/>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dirty="0"/>
              <a:t>Artikkel 114. Ravimite kasutamine toiduks kasutatavate veeloomadel. Kui liikmesriigis ei ole müügiloaga veterinaarravimit toiduks kasutatava veelooma liigi näidustuse jaoks, võib vastutav veterinaararst erandina artikli 106 lõikest 1 oma otsesel isiklikul vastutusel ning eelkõige lubamatute kannatuste vältimiseks erandkorras ravida asjaomast looma järgmise ravimiga: </a:t>
            </a:r>
            <a:endParaRPr lang="es-ES" dirty="0"/>
          </a:p>
          <a:p>
            <a:endParaRPr lang="es-ES" dirty="0"/>
          </a:p>
          <a:p>
            <a:pPr marL="228600" indent="-228600">
              <a:buAutoNum type="alphaLcParenBoth"/>
            </a:pPr>
            <a:r>
              <a:rPr lang="et-EE" dirty="0"/>
              <a:t>veterinaarravim, millele on käesoleva määruse alusel antud müügiluba asjaomases või muus liikmesriigis kasutamiseks sama või muud liiki toiduks kasutatava veelooma sama või muu näidustuse jaoks; </a:t>
            </a:r>
            <a:endParaRPr lang="es-ES" dirty="0"/>
          </a:p>
          <a:p>
            <a:pPr marL="228600" indent="-228600">
              <a:buAutoNum type="alphaLcParenBoth"/>
            </a:pPr>
            <a:endParaRPr lang="es-ES" dirty="0"/>
          </a:p>
          <a:p>
            <a:pPr marL="228600" indent="-228600">
              <a:buAutoNum type="alphaLcParenBoth"/>
            </a:pPr>
            <a:r>
              <a:rPr lang="et-EE" dirty="0"/>
              <a:t>(b) kui ei ole ühtegi käesoleva lõike punktis a osutatud veterinaarravimit, siis asjaomases liikmesriigis või teises liikmesriigis käesoleva määruse kohaselt antud müügiloaga veterinaarravim, mida kasutatakse toiduks kasutatavatel maismaaloomadel ning mis sisaldab lõike 3 kohaselt koostatud loetelus nimetatud ainet; </a:t>
            </a:r>
            <a:endParaRPr lang="es-ES" dirty="0"/>
          </a:p>
          <a:p>
            <a:pPr marL="228600" indent="-228600">
              <a:buAutoNum type="alphaLcParenBoth"/>
            </a:pPr>
            <a:endParaRPr lang="es-ES" dirty="0"/>
          </a:p>
          <a:p>
            <a:pPr marL="228600" indent="-228600">
              <a:buAutoNum type="alphaLcParenBoth"/>
            </a:pPr>
            <a:r>
              <a:rPr lang="et-EE" dirty="0"/>
              <a:t>kui ei ole ühtegi käesoleva lõike punktis a või b osutatud veterinaarravimit, siis direktiivi 2001/83/EÜ või määruse (EÜ) nr 726/2004 kohaselt antud müügiloaga inimtervishoius kasutatav ravim, mis sisaldab käesoleva artikli lõike 3 kohaselt koostatud loetelus nimetatud aineid, või </a:t>
            </a:r>
            <a:endParaRPr lang="es-ES" dirty="0"/>
          </a:p>
          <a:p>
            <a:pPr marL="228600" indent="-228600">
              <a:buAutoNum type="alphaLcParenBoth"/>
            </a:pPr>
            <a:endParaRPr lang="es-ES" dirty="0"/>
          </a:p>
          <a:p>
            <a:pPr marL="228600" indent="-228600">
              <a:buAutoNum type="alphaLcParenBoth"/>
            </a:pPr>
            <a:r>
              <a:rPr lang="et-EE" dirty="0"/>
              <a:t>kui ei ole ühtegi käesoleva lõike punktis a, b või c osutatud ravimit, siis veterinaarravim, mis on valmistatud ekstemporaalselt veterinaarretsepti tingimuste kohaselt. </a:t>
            </a:r>
            <a:endParaRPr lang="es-ES" dirty="0"/>
          </a:p>
          <a:p>
            <a:pPr marL="228600" indent="-228600">
              <a:buAutoNum type="alphaLcParenBoth"/>
            </a:pPr>
            <a:endParaRPr lang="es-ES" dirty="0"/>
          </a:p>
          <a:p>
            <a:pPr marL="0" indent="0">
              <a:buNone/>
            </a:pPr>
            <a:r>
              <a:rPr lang="et-EE" dirty="0"/>
              <a:t>2. Erandina lõike 1 punktidest b ja c ning kuni lõikes 3 osutatud loetelu kehtestamiseni võib vastutav veterinaararst oma otsesel isiklikul vastutusel ning eelkõige lubamatute kannatuste vältimiseks erandkorras ravida konkreetse ettevõtte toiduks kasutatavaid veeloomi järgmise ravimiga: </a:t>
            </a:r>
            <a:endParaRPr lang="es-ES" dirty="0"/>
          </a:p>
          <a:p>
            <a:pPr marL="0" indent="0">
              <a:buNone/>
            </a:pPr>
            <a:endParaRPr lang="es-ES" dirty="0"/>
          </a:p>
          <a:p>
            <a:pPr marL="228600" indent="-228600">
              <a:buAutoNum type="alphaLcParenBoth"/>
            </a:pPr>
            <a:r>
              <a:rPr lang="et-EE" dirty="0"/>
              <a:t>veterinaarravim, millele on käesoleva määruse kohaselt antud müügiluba asjaomases liikmesriigis või muus liikmesriigis kasutamiseks toiduks kasutatavatel maismaaloomadel; </a:t>
            </a:r>
            <a:endParaRPr lang="es-ES" dirty="0"/>
          </a:p>
          <a:p>
            <a:pPr marL="228600" indent="-228600">
              <a:buAutoNum type="alphaLcParenBoth"/>
            </a:pPr>
            <a:endParaRPr lang="es-ES" dirty="0"/>
          </a:p>
          <a:p>
            <a:pPr marL="228600" indent="-228600">
              <a:buAutoNum type="alphaLcParenBoth"/>
            </a:pPr>
            <a:r>
              <a:rPr lang="et-EE" dirty="0"/>
              <a:t>kui ei ole ühtegi käesoleva lõike punktis a osutatud veterinaarravimit, siis inimtervishoius kasutatav ravim, millele on antud müügiluba direktiivi 2001/83/EÜ või määruse (EÜ) nr 726/2004 kohaselt. </a:t>
            </a:r>
            <a:endParaRPr lang="es-ES" dirty="0"/>
          </a:p>
          <a:p>
            <a:pPr marL="228600" indent="-228600">
              <a:buAutoNum type="alphaLcParenBoth"/>
            </a:pPr>
            <a:endParaRPr lang="et-EE" dirty="0"/>
          </a:p>
          <a:p>
            <a:r>
              <a:rPr lang="et-EE" dirty="0"/>
              <a:t>3. Komisjon kehtestab rakendusaktidega hiljemalt viie aasta jooksul alates 28. jaanuarist 2022 loetelu ainetest, mida kasutatakse liidus müügiloa saanud veterinaarravimites, mis on ette nähtud kasutamiseks toiduks kasutatavatel maismaaloomadel, või ainetest, mis sisalduvad liidus inimtervishoius kasutatavates ravimites, millele on antud müügiluba direktiivi 2001/83/EÜ või määruse (EÜ) nr 726/2004 kohaselt, mida võib kasutada toiduks kasutatavatel veeloomadel kooskõlas käesoleva artikli lõikega 1. Nimetatud rakendusaktid võetakse vastu kooskõlas artikli 145 lõikes 2 osutatud kontrollimenetlusega.</a:t>
            </a:r>
            <a:endParaRPr lang="es-ES" dirty="0"/>
          </a:p>
          <a:p>
            <a:endParaRPr lang="es-ES" dirty="0"/>
          </a:p>
          <a:p>
            <a:r>
              <a:rPr lang="es-ES" dirty="0"/>
              <a:t>4. </a:t>
            </a:r>
            <a:r>
              <a:rPr lang="es-ES" dirty="0" err="1"/>
              <a:t>Kui</a:t>
            </a:r>
            <a:r>
              <a:rPr lang="es-ES" dirty="0"/>
              <a:t> </a:t>
            </a:r>
            <a:r>
              <a:rPr lang="es-ES" dirty="0" err="1"/>
              <a:t>lõigetes</a:t>
            </a:r>
            <a:r>
              <a:rPr lang="es-ES" dirty="0"/>
              <a:t> 1 ja 2 </a:t>
            </a:r>
            <a:r>
              <a:rPr lang="es-ES" dirty="0" err="1"/>
              <a:t>nimetatud</a:t>
            </a:r>
            <a:r>
              <a:rPr lang="es-ES" dirty="0"/>
              <a:t> </a:t>
            </a:r>
            <a:r>
              <a:rPr lang="es-ES" dirty="0" err="1"/>
              <a:t>ravim</a:t>
            </a:r>
            <a:r>
              <a:rPr lang="es-ES" dirty="0"/>
              <a:t> </a:t>
            </a:r>
            <a:r>
              <a:rPr lang="es-ES" dirty="0" err="1"/>
              <a:t>ei</a:t>
            </a:r>
            <a:r>
              <a:rPr lang="es-ES" dirty="0"/>
              <a:t> ole </a:t>
            </a:r>
            <a:r>
              <a:rPr lang="es-ES" dirty="0" err="1"/>
              <a:t>saadaval</a:t>
            </a:r>
            <a:r>
              <a:rPr lang="es-ES" dirty="0"/>
              <a:t>, </a:t>
            </a:r>
            <a:r>
              <a:rPr lang="es-ES" dirty="0" err="1"/>
              <a:t>võib</a:t>
            </a:r>
            <a:r>
              <a:rPr lang="es-ES" dirty="0"/>
              <a:t> </a:t>
            </a:r>
            <a:r>
              <a:rPr lang="es-ES" dirty="0" err="1"/>
              <a:t>vastutav</a:t>
            </a:r>
            <a:r>
              <a:rPr lang="es-ES" dirty="0"/>
              <a:t> </a:t>
            </a:r>
            <a:r>
              <a:rPr lang="es-ES" dirty="0" err="1"/>
              <a:t>veterinaararst</a:t>
            </a:r>
            <a:r>
              <a:rPr lang="es-ES" dirty="0"/>
              <a:t>, </a:t>
            </a:r>
            <a:r>
              <a:rPr lang="es-ES" dirty="0" err="1"/>
              <a:t>välja</a:t>
            </a:r>
            <a:r>
              <a:rPr lang="es-ES" dirty="0"/>
              <a:t> </a:t>
            </a:r>
            <a:r>
              <a:rPr lang="es-ES" dirty="0" err="1"/>
              <a:t>arvatud</a:t>
            </a:r>
            <a:r>
              <a:rPr lang="es-ES" dirty="0"/>
              <a:t> </a:t>
            </a:r>
            <a:r>
              <a:rPr lang="es-ES" dirty="0" err="1"/>
              <a:t>immunoloogiliste</a:t>
            </a:r>
            <a:r>
              <a:rPr lang="es-ES" dirty="0"/>
              <a:t> </a:t>
            </a:r>
            <a:r>
              <a:rPr lang="es-ES" dirty="0" err="1"/>
              <a:t>veterinaarravimite</a:t>
            </a:r>
            <a:r>
              <a:rPr lang="es-ES" dirty="0"/>
              <a:t> </a:t>
            </a:r>
            <a:r>
              <a:rPr lang="es-ES" dirty="0" err="1"/>
              <a:t>puhul</a:t>
            </a:r>
            <a:r>
              <a:rPr lang="es-ES" dirty="0"/>
              <a:t>, </a:t>
            </a:r>
            <a:r>
              <a:rPr lang="es-ES" dirty="0" err="1"/>
              <a:t>oma</a:t>
            </a:r>
            <a:r>
              <a:rPr lang="es-ES" dirty="0"/>
              <a:t> </a:t>
            </a:r>
            <a:r>
              <a:rPr lang="es-ES" dirty="0" err="1"/>
              <a:t>otsesel</a:t>
            </a:r>
            <a:r>
              <a:rPr lang="es-ES" dirty="0"/>
              <a:t> </a:t>
            </a:r>
            <a:r>
              <a:rPr lang="es-ES" dirty="0" err="1"/>
              <a:t>isiklikul</a:t>
            </a:r>
            <a:r>
              <a:rPr lang="es-ES" dirty="0"/>
              <a:t> </a:t>
            </a:r>
            <a:r>
              <a:rPr lang="es-ES" dirty="0" err="1"/>
              <a:t>vastutusel</a:t>
            </a:r>
            <a:r>
              <a:rPr lang="es-ES" dirty="0"/>
              <a:t> ja </a:t>
            </a:r>
            <a:r>
              <a:rPr lang="es-ES" dirty="0" err="1"/>
              <a:t>eelkõige</a:t>
            </a:r>
            <a:r>
              <a:rPr lang="es-ES" dirty="0"/>
              <a:t> </a:t>
            </a:r>
            <a:r>
              <a:rPr lang="es-ES" dirty="0" err="1"/>
              <a:t>selleks</a:t>
            </a:r>
            <a:r>
              <a:rPr lang="es-ES" dirty="0"/>
              <a:t>, et </a:t>
            </a:r>
            <a:r>
              <a:rPr lang="es-ES" dirty="0" err="1"/>
              <a:t>vältida</a:t>
            </a:r>
            <a:r>
              <a:rPr lang="es-ES" dirty="0"/>
              <a:t> </a:t>
            </a:r>
            <a:r>
              <a:rPr lang="es-ES" dirty="0" err="1"/>
              <a:t>lubamatute</a:t>
            </a:r>
            <a:r>
              <a:rPr lang="es-ES" dirty="0"/>
              <a:t> </a:t>
            </a:r>
            <a:r>
              <a:rPr lang="es-ES" dirty="0" err="1"/>
              <a:t>kannatuste</a:t>
            </a:r>
            <a:r>
              <a:rPr lang="es-ES" dirty="0"/>
              <a:t> </a:t>
            </a:r>
            <a:r>
              <a:rPr lang="es-ES" dirty="0" err="1"/>
              <a:t>tekitamist</a:t>
            </a:r>
            <a:r>
              <a:rPr lang="es-ES" dirty="0"/>
              <a:t>, </a:t>
            </a:r>
            <a:r>
              <a:rPr lang="es-ES" dirty="0" err="1"/>
              <a:t>erandkorras</a:t>
            </a:r>
            <a:r>
              <a:rPr lang="es-ES" dirty="0"/>
              <a:t> </a:t>
            </a:r>
            <a:r>
              <a:rPr lang="es-ES" dirty="0" err="1"/>
              <a:t>ravida</a:t>
            </a:r>
            <a:r>
              <a:rPr lang="es-ES" dirty="0"/>
              <a:t> </a:t>
            </a:r>
            <a:r>
              <a:rPr lang="es-ES" dirty="0" err="1"/>
              <a:t>toiduaineid</a:t>
            </a:r>
            <a:r>
              <a:rPr lang="es-ES" dirty="0"/>
              <a:t>. </a:t>
            </a:r>
            <a:r>
              <a:rPr lang="es-ES" dirty="0" err="1"/>
              <a:t>kolmandas</a:t>
            </a:r>
            <a:r>
              <a:rPr lang="es-ES" dirty="0"/>
              <a:t> </a:t>
            </a:r>
            <a:r>
              <a:rPr lang="es-ES" dirty="0" err="1"/>
              <a:t>riigis</a:t>
            </a:r>
            <a:r>
              <a:rPr lang="es-ES" dirty="0"/>
              <a:t> sama </a:t>
            </a:r>
            <a:r>
              <a:rPr lang="es-ES" dirty="0" err="1"/>
              <a:t>liigi</a:t>
            </a:r>
            <a:r>
              <a:rPr lang="es-ES" dirty="0"/>
              <a:t> ja sama </a:t>
            </a:r>
            <a:r>
              <a:rPr lang="es-ES" dirty="0" err="1"/>
              <a:t>näidustuse</a:t>
            </a:r>
            <a:r>
              <a:rPr lang="es-ES" dirty="0"/>
              <a:t> </a:t>
            </a:r>
            <a:r>
              <a:rPr lang="es-ES" dirty="0" err="1"/>
              <a:t>jaoks</a:t>
            </a:r>
            <a:r>
              <a:rPr lang="es-ES" dirty="0"/>
              <a:t> </a:t>
            </a:r>
            <a:r>
              <a:rPr lang="es-ES" dirty="0" err="1"/>
              <a:t>müügiloa</a:t>
            </a:r>
            <a:r>
              <a:rPr lang="es-ES" dirty="0"/>
              <a:t> </a:t>
            </a:r>
            <a:r>
              <a:rPr lang="es-ES" dirty="0" err="1"/>
              <a:t>saanud</a:t>
            </a:r>
            <a:r>
              <a:rPr lang="es-ES" dirty="0"/>
              <a:t> </a:t>
            </a:r>
            <a:r>
              <a:rPr lang="es-ES" dirty="0" err="1"/>
              <a:t>veterinaarravimiga</a:t>
            </a:r>
            <a:r>
              <a:rPr lang="es-ES" dirty="0"/>
              <a:t>.</a:t>
            </a:r>
            <a:endParaRPr lang="et-EE"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25</a:t>
            </a:fld>
            <a:endParaRPr lang="en-GB"/>
          </a:p>
        </p:txBody>
      </p:sp>
    </p:spTree>
    <p:extLst>
      <p:ext uri="{BB962C8B-B14F-4D97-AF65-F5344CB8AC3E}">
        <p14:creationId xmlns:p14="http://schemas.microsoft.com/office/powerpoint/2010/main" val="382870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a:t>Me saame kontrollida, kas vorm on saadaval erinevates riikides ja kui jah, siis lisada riigi vormi</a:t>
            </a:r>
          </a:p>
          <a:p>
            <a:r>
              <a:rPr lang="et-EE"/>
              <a:t>RE sinine kast. Selgitage, mida kasutatakse artiklite 112–114 all. </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10</a:t>
            </a:fld>
            <a:endParaRPr lang="en-GB"/>
          </a:p>
        </p:txBody>
      </p:sp>
    </p:spTree>
    <p:extLst>
      <p:ext uri="{BB962C8B-B14F-4D97-AF65-F5344CB8AC3E}">
        <p14:creationId xmlns:p14="http://schemas.microsoft.com/office/powerpoint/2010/main" val="399425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Seetõttu</a:t>
            </a:r>
            <a:r>
              <a:rPr lang="en-GB" dirty="0"/>
              <a:t> </a:t>
            </a:r>
            <a:r>
              <a:rPr lang="en-GB" dirty="0" err="1"/>
              <a:t>kohaldatakse</a:t>
            </a:r>
            <a:r>
              <a:rPr lang="en-GB" dirty="0"/>
              <a:t> </a:t>
            </a:r>
            <a:r>
              <a:rPr lang="en-GB" dirty="0" err="1"/>
              <a:t>suukaudseid</a:t>
            </a:r>
            <a:r>
              <a:rPr lang="en-GB" dirty="0"/>
              <a:t> </a:t>
            </a:r>
            <a:r>
              <a:rPr lang="en-GB" dirty="0" err="1"/>
              <a:t>ravimeid</a:t>
            </a:r>
            <a:r>
              <a:rPr lang="en-GB" dirty="0"/>
              <a:t> </a:t>
            </a:r>
            <a:r>
              <a:rPr lang="en-GB" dirty="0" err="1"/>
              <a:t>käsitlevat</a:t>
            </a:r>
            <a:r>
              <a:rPr lang="en-GB" dirty="0"/>
              <a:t> </a:t>
            </a:r>
            <a:r>
              <a:rPr lang="en-GB" dirty="0" err="1"/>
              <a:t>delegeeritud</a:t>
            </a:r>
            <a:r>
              <a:rPr lang="en-GB" dirty="0"/>
              <a:t> </a:t>
            </a:r>
            <a:r>
              <a:rPr lang="en-GB" dirty="0" err="1"/>
              <a:t>õigusakti</a:t>
            </a:r>
            <a:r>
              <a:rPr lang="en-GB" dirty="0"/>
              <a:t> </a:t>
            </a:r>
            <a:r>
              <a:rPr lang="en-GB" dirty="0" err="1"/>
              <a:t>veterinaarravimitele</a:t>
            </a:r>
            <a:r>
              <a:rPr lang="en-GB" dirty="0"/>
              <a:t>, </a:t>
            </a:r>
            <a:r>
              <a:rPr lang="en-GB" dirty="0" err="1"/>
              <a:t>mida</a:t>
            </a:r>
            <a:r>
              <a:rPr lang="en-GB" dirty="0"/>
              <a:t> </a:t>
            </a:r>
            <a:r>
              <a:rPr lang="en-GB" dirty="0" err="1"/>
              <a:t>manustatakse</a:t>
            </a:r>
            <a:r>
              <a:rPr lang="en-GB" dirty="0"/>
              <a:t> </a:t>
            </a:r>
            <a:r>
              <a:rPr lang="en-GB" dirty="0" err="1"/>
              <a:t>suukaudselt</a:t>
            </a:r>
            <a:r>
              <a:rPr lang="en-GB" dirty="0"/>
              <a:t> </a:t>
            </a:r>
            <a:r>
              <a:rPr lang="en-GB" dirty="0" err="1"/>
              <a:t>söödasse</a:t>
            </a:r>
            <a:r>
              <a:rPr lang="en-GB" dirty="0"/>
              <a:t> </a:t>
            </a:r>
            <a:r>
              <a:rPr lang="en-GB" dirty="0" err="1"/>
              <a:t>segamise</a:t>
            </a:r>
            <a:r>
              <a:rPr lang="en-GB" dirty="0"/>
              <a:t> </a:t>
            </a:r>
            <a:r>
              <a:rPr lang="en-GB" dirty="0" err="1"/>
              <a:t>või</a:t>
            </a:r>
            <a:r>
              <a:rPr lang="en-GB" dirty="0"/>
              <a:t> </a:t>
            </a:r>
            <a:r>
              <a:rPr lang="en-GB" dirty="0" err="1"/>
              <a:t>söödale</a:t>
            </a:r>
            <a:r>
              <a:rPr lang="en-GB" dirty="0"/>
              <a:t> </a:t>
            </a:r>
            <a:r>
              <a:rPr lang="en-GB" dirty="0" err="1"/>
              <a:t>lisamise</a:t>
            </a:r>
            <a:r>
              <a:rPr lang="en-GB" dirty="0"/>
              <a:t> teel, </a:t>
            </a:r>
            <a:r>
              <a:rPr lang="en-GB" dirty="0" err="1"/>
              <a:t>ning</a:t>
            </a:r>
            <a:r>
              <a:rPr lang="en-GB" dirty="0"/>
              <a:t> </a:t>
            </a:r>
            <a:r>
              <a:rPr lang="en-GB" dirty="0" err="1"/>
              <a:t>veterinaarravimite</a:t>
            </a:r>
            <a:r>
              <a:rPr lang="en-GB" dirty="0"/>
              <a:t> </a:t>
            </a:r>
            <a:r>
              <a:rPr lang="en-GB" dirty="0" err="1"/>
              <a:t>segamisele</a:t>
            </a:r>
            <a:r>
              <a:rPr lang="en-GB" dirty="0"/>
              <a:t> </a:t>
            </a:r>
            <a:r>
              <a:rPr lang="en-GB" dirty="0" err="1"/>
              <a:t>joogivees</a:t>
            </a:r>
            <a:r>
              <a:rPr lang="en-GB" dirty="0"/>
              <a:t> </a:t>
            </a:r>
            <a:r>
              <a:rPr lang="en-GB" dirty="0" err="1"/>
              <a:t>või</a:t>
            </a:r>
            <a:r>
              <a:rPr lang="en-GB" dirty="0"/>
              <a:t> </a:t>
            </a:r>
            <a:r>
              <a:rPr lang="en-GB" dirty="0" err="1"/>
              <a:t>vedelsöödas</a:t>
            </a:r>
            <a:r>
              <a:rPr lang="en-GB" dirty="0"/>
              <a:t> </a:t>
            </a:r>
            <a:r>
              <a:rPr lang="en-GB" dirty="0" err="1"/>
              <a:t>loomapidaja</a:t>
            </a:r>
            <a:r>
              <a:rPr lang="en-GB" dirty="0"/>
              <a:t> </a:t>
            </a:r>
            <a:r>
              <a:rPr lang="en-GB" dirty="0" err="1"/>
              <a:t>poolt</a:t>
            </a:r>
            <a:r>
              <a:rPr lang="en-GB" dirty="0"/>
              <a:t>. </a:t>
            </a:r>
            <a:r>
              <a:rPr lang="en-GB" dirty="0" err="1"/>
              <a:t>Määrust</a:t>
            </a:r>
            <a:r>
              <a:rPr lang="en-GB" dirty="0"/>
              <a:t> (EL) 2019/4 </a:t>
            </a:r>
            <a:r>
              <a:rPr lang="en-GB" dirty="0" err="1"/>
              <a:t>ei</a:t>
            </a:r>
            <a:r>
              <a:rPr lang="en-GB" dirty="0"/>
              <a:t> </a:t>
            </a:r>
            <a:r>
              <a:rPr lang="en-GB" dirty="0" err="1"/>
              <a:t>kohaldata</a:t>
            </a:r>
            <a:r>
              <a:rPr lang="en-GB" dirty="0"/>
              <a:t> </a:t>
            </a:r>
            <a:r>
              <a:rPr lang="en-GB" dirty="0" err="1"/>
              <a:t>veterinaarravimi</a:t>
            </a:r>
            <a:r>
              <a:rPr lang="en-GB" dirty="0"/>
              <a:t> </a:t>
            </a:r>
            <a:r>
              <a:rPr lang="en-GB" dirty="0" err="1"/>
              <a:t>sööda</a:t>
            </a:r>
            <a:r>
              <a:rPr lang="en-GB" dirty="0"/>
              <a:t> </a:t>
            </a:r>
            <a:r>
              <a:rPr lang="en-GB" dirty="0" err="1"/>
              <a:t>sisse</a:t>
            </a:r>
            <a:r>
              <a:rPr lang="en-GB" dirty="0"/>
              <a:t> </a:t>
            </a:r>
            <a:r>
              <a:rPr lang="en-GB" dirty="0" err="1"/>
              <a:t>segamise</a:t>
            </a:r>
            <a:r>
              <a:rPr lang="en-GB" dirty="0"/>
              <a:t> </a:t>
            </a:r>
            <a:r>
              <a:rPr lang="en-GB" dirty="0" err="1"/>
              <a:t>suhtes</a:t>
            </a:r>
            <a:r>
              <a:rPr lang="en-GB" dirty="0"/>
              <a:t>, </a:t>
            </a:r>
            <a:r>
              <a:rPr lang="en-GB" dirty="0" err="1"/>
              <a:t>olenemata</a:t>
            </a:r>
            <a:r>
              <a:rPr lang="en-GB" dirty="0"/>
              <a:t> </a:t>
            </a:r>
            <a:r>
              <a:rPr lang="en-GB" dirty="0" err="1"/>
              <a:t>sellest</a:t>
            </a:r>
            <a:r>
              <a:rPr lang="en-GB" dirty="0"/>
              <a:t>, kas </a:t>
            </a:r>
            <a:r>
              <a:rPr lang="en-GB" dirty="0" err="1"/>
              <a:t>nad</a:t>
            </a:r>
            <a:r>
              <a:rPr lang="en-GB" dirty="0"/>
              <a:t> </a:t>
            </a:r>
            <a:r>
              <a:rPr lang="en-GB" dirty="0" err="1"/>
              <a:t>tegutsevad</a:t>
            </a:r>
            <a:r>
              <a:rPr lang="en-GB" dirty="0"/>
              <a:t> </a:t>
            </a:r>
            <a:r>
              <a:rPr lang="en-GB" dirty="0" err="1"/>
              <a:t>söödaveskis</a:t>
            </a:r>
            <a:r>
              <a:rPr lang="en-GB" dirty="0"/>
              <a:t>, </a:t>
            </a:r>
            <a:r>
              <a:rPr lang="en-GB" dirty="0" err="1"/>
              <a:t>mobiilse</a:t>
            </a:r>
            <a:r>
              <a:rPr lang="en-GB" dirty="0"/>
              <a:t> </a:t>
            </a:r>
            <a:r>
              <a:rPr lang="en-GB" dirty="0" err="1"/>
              <a:t>segisti</a:t>
            </a:r>
            <a:r>
              <a:rPr lang="en-GB" dirty="0"/>
              <a:t> </a:t>
            </a:r>
            <a:r>
              <a:rPr lang="en-GB" dirty="0" err="1"/>
              <a:t>või</a:t>
            </a:r>
            <a:r>
              <a:rPr lang="en-GB" dirty="0"/>
              <a:t> </a:t>
            </a:r>
            <a:r>
              <a:rPr lang="en-GB" dirty="0" err="1"/>
              <a:t>põllumajandusettevõttes</a:t>
            </a:r>
            <a:r>
              <a:rPr lang="en-GB" dirty="0"/>
              <a:t> </a:t>
            </a:r>
            <a:r>
              <a:rPr lang="en-GB" dirty="0" err="1"/>
              <a:t>kasutatava</a:t>
            </a:r>
            <a:r>
              <a:rPr lang="en-GB" dirty="0"/>
              <a:t> </a:t>
            </a:r>
            <a:r>
              <a:rPr lang="en-GB" dirty="0" err="1"/>
              <a:t>segistiga</a:t>
            </a:r>
            <a:r>
              <a:rPr lang="en-GB" dirty="0"/>
              <a:t>. .</a:t>
            </a:r>
          </a:p>
          <a:p>
            <a:endParaRPr lang="en-GB" dirty="0"/>
          </a:p>
          <a:p>
            <a:r>
              <a:rPr lang="en-GB" dirty="0"/>
              <a:t>f) „</a:t>
            </a:r>
            <a:r>
              <a:rPr lang="en-GB" dirty="0" err="1"/>
              <a:t>mobiilne</a:t>
            </a:r>
            <a:r>
              <a:rPr lang="en-GB" dirty="0"/>
              <a:t> </a:t>
            </a:r>
            <a:r>
              <a:rPr lang="en-GB" dirty="0" err="1"/>
              <a:t>segisti</a:t>
            </a:r>
            <a:r>
              <a:rPr lang="en-GB" dirty="0"/>
              <a:t>” – </a:t>
            </a:r>
            <a:r>
              <a:rPr lang="en-GB" dirty="0" err="1"/>
              <a:t>söödakäitleja</a:t>
            </a:r>
            <a:r>
              <a:rPr lang="en-GB" dirty="0"/>
              <a:t>, </a:t>
            </a:r>
            <a:r>
              <a:rPr lang="en-GB" dirty="0" err="1"/>
              <a:t>kelle</a:t>
            </a:r>
            <a:r>
              <a:rPr lang="en-GB" dirty="0"/>
              <a:t> </a:t>
            </a:r>
            <a:r>
              <a:rPr lang="en-GB" dirty="0" err="1"/>
              <a:t>söödaettevõte</a:t>
            </a:r>
            <a:r>
              <a:rPr lang="en-GB" dirty="0"/>
              <a:t> </a:t>
            </a:r>
            <a:r>
              <a:rPr lang="en-GB" dirty="0" err="1"/>
              <a:t>koosneb</a:t>
            </a:r>
            <a:r>
              <a:rPr lang="en-GB" dirty="0"/>
              <a:t> </a:t>
            </a:r>
            <a:r>
              <a:rPr lang="en-GB" dirty="0" err="1"/>
              <a:t>ravimsööda</a:t>
            </a:r>
            <a:r>
              <a:rPr lang="en-GB" dirty="0"/>
              <a:t> </a:t>
            </a:r>
            <a:r>
              <a:rPr lang="en-GB" dirty="0" err="1"/>
              <a:t>tootmiseks</a:t>
            </a:r>
            <a:r>
              <a:rPr lang="en-GB" dirty="0"/>
              <a:t> </a:t>
            </a:r>
            <a:r>
              <a:rPr lang="en-GB" dirty="0" err="1"/>
              <a:t>spetsiaalselt</a:t>
            </a:r>
            <a:r>
              <a:rPr lang="en-GB" dirty="0"/>
              <a:t> </a:t>
            </a:r>
            <a:r>
              <a:rPr lang="en-GB" dirty="0" err="1"/>
              <a:t>varustatud</a:t>
            </a:r>
            <a:r>
              <a:rPr lang="en-GB" dirty="0"/>
              <a:t> </a:t>
            </a:r>
            <a:r>
              <a:rPr lang="en-GB" dirty="0" err="1"/>
              <a:t>sõidukist</a:t>
            </a:r>
            <a:r>
              <a:rPr lang="en-GB" dirty="0"/>
              <a:t>; g) „</a:t>
            </a:r>
            <a:r>
              <a:rPr lang="en-GB" dirty="0" err="1"/>
              <a:t>põllumajandusettevõttes</a:t>
            </a:r>
            <a:r>
              <a:rPr lang="en-GB" dirty="0"/>
              <a:t> </a:t>
            </a:r>
            <a:r>
              <a:rPr lang="en-GB" dirty="0" err="1"/>
              <a:t>töötav</a:t>
            </a:r>
            <a:r>
              <a:rPr lang="en-GB" dirty="0"/>
              <a:t> </a:t>
            </a:r>
            <a:r>
              <a:rPr lang="en-GB" dirty="0" err="1"/>
              <a:t>segaja</a:t>
            </a:r>
            <a:r>
              <a:rPr lang="en-GB" dirty="0"/>
              <a:t>” – </a:t>
            </a:r>
            <a:r>
              <a:rPr lang="en-GB" dirty="0" err="1"/>
              <a:t>söödakäitleja</a:t>
            </a:r>
            <a:r>
              <a:rPr lang="en-GB" dirty="0"/>
              <a:t>, </a:t>
            </a:r>
            <a:r>
              <a:rPr lang="en-GB" dirty="0" err="1"/>
              <a:t>kes</a:t>
            </a:r>
            <a:r>
              <a:rPr lang="en-GB" dirty="0"/>
              <a:t> </a:t>
            </a:r>
            <a:r>
              <a:rPr lang="en-GB" dirty="0" err="1"/>
              <a:t>toodab</a:t>
            </a:r>
            <a:r>
              <a:rPr lang="en-GB" dirty="0"/>
              <a:t> </a:t>
            </a:r>
            <a:r>
              <a:rPr lang="en-GB" dirty="0" err="1"/>
              <a:t>ravimsööta</a:t>
            </a:r>
            <a:r>
              <a:rPr lang="en-GB" dirty="0"/>
              <a:t> </a:t>
            </a:r>
            <a:r>
              <a:rPr lang="en-GB" dirty="0" err="1"/>
              <a:t>ainult</a:t>
            </a:r>
            <a:r>
              <a:rPr lang="en-GB" dirty="0"/>
              <a:t> </a:t>
            </a:r>
            <a:r>
              <a:rPr lang="en-GB" dirty="0" err="1"/>
              <a:t>oma</a:t>
            </a:r>
            <a:r>
              <a:rPr lang="en-GB" dirty="0"/>
              <a:t> </a:t>
            </a:r>
            <a:r>
              <a:rPr lang="en-GB" dirty="0" err="1"/>
              <a:t>põllumajandusettevõttes</a:t>
            </a:r>
            <a:r>
              <a:rPr lang="en-GB" dirty="0"/>
              <a:t> </a:t>
            </a:r>
            <a:r>
              <a:rPr lang="en-GB" dirty="0" err="1"/>
              <a:t>kasutamiseks</a:t>
            </a:r>
            <a:r>
              <a:rPr lang="en-GB" dirty="0"/>
              <a:t>;</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11</a:t>
            </a:fld>
            <a:endParaRPr lang="en-GB"/>
          </a:p>
        </p:txBody>
      </p:sp>
    </p:spTree>
    <p:extLst>
      <p:ext uri="{BB962C8B-B14F-4D97-AF65-F5344CB8AC3E}">
        <p14:creationId xmlns:p14="http://schemas.microsoft.com/office/powerpoint/2010/main" val="243994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1. </a:t>
            </a:r>
            <a:r>
              <a:rPr lang="en-GB" dirty="0" err="1"/>
              <a:t>Ravimsööda</a:t>
            </a:r>
            <a:r>
              <a:rPr lang="en-GB" dirty="0"/>
              <a:t> </a:t>
            </a:r>
            <a:r>
              <a:rPr lang="en-GB" dirty="0" err="1"/>
              <a:t>tarnimine</a:t>
            </a:r>
            <a:r>
              <a:rPr lang="en-GB" dirty="0"/>
              <a:t> </a:t>
            </a:r>
            <a:r>
              <a:rPr lang="en-GB" dirty="0" err="1"/>
              <a:t>loomapidajatele</a:t>
            </a:r>
            <a:r>
              <a:rPr lang="en-GB" dirty="0"/>
              <a:t> </a:t>
            </a:r>
            <a:r>
              <a:rPr lang="en-GB" dirty="0" err="1"/>
              <a:t>toimub</a:t>
            </a:r>
            <a:r>
              <a:rPr lang="en-GB" dirty="0"/>
              <a:t> </a:t>
            </a:r>
            <a:r>
              <a:rPr lang="en-GB" dirty="0" err="1"/>
              <a:t>järgmistel</a:t>
            </a:r>
            <a:r>
              <a:rPr lang="en-GB" dirty="0"/>
              <a:t> </a:t>
            </a:r>
            <a:r>
              <a:rPr lang="en-GB" dirty="0" err="1"/>
              <a:t>tingimustel</a:t>
            </a:r>
            <a:r>
              <a:rPr lang="en-GB" dirty="0"/>
              <a:t>:</a:t>
            </a:r>
          </a:p>
          <a:p>
            <a:r>
              <a:rPr lang="en-GB" dirty="0"/>
              <a:t>a) </a:t>
            </a:r>
            <a:r>
              <a:rPr lang="en-GB" dirty="0" err="1"/>
              <a:t>ravimsööda</a:t>
            </a:r>
            <a:r>
              <a:rPr lang="en-GB" dirty="0"/>
              <a:t> </a:t>
            </a:r>
            <a:r>
              <a:rPr lang="en-GB" dirty="0" err="1"/>
              <a:t>veterinaarretsepti</a:t>
            </a:r>
            <a:r>
              <a:rPr lang="en-GB" dirty="0"/>
              <a:t> </a:t>
            </a:r>
            <a:r>
              <a:rPr lang="en-GB" dirty="0" err="1"/>
              <a:t>esitlemine</a:t>
            </a:r>
            <a:r>
              <a:rPr lang="en-GB" dirty="0"/>
              <a:t> </a:t>
            </a:r>
            <a:r>
              <a:rPr lang="en-GB" dirty="0" err="1"/>
              <a:t>ja</a:t>
            </a:r>
            <a:r>
              <a:rPr lang="en-GB" dirty="0"/>
              <a:t>, </a:t>
            </a:r>
            <a:r>
              <a:rPr lang="en-GB" dirty="0" err="1"/>
              <a:t>kui</a:t>
            </a:r>
            <a:r>
              <a:rPr lang="en-GB" dirty="0"/>
              <a:t> </a:t>
            </a:r>
            <a:r>
              <a:rPr lang="en-GB" dirty="0" err="1"/>
              <a:t>tootmine</a:t>
            </a:r>
            <a:r>
              <a:rPr lang="en-GB" dirty="0"/>
              <a:t> </a:t>
            </a:r>
            <a:r>
              <a:rPr lang="en-GB" dirty="0" err="1"/>
              <a:t>toimub</a:t>
            </a:r>
            <a:r>
              <a:rPr lang="en-GB" dirty="0"/>
              <a:t> </a:t>
            </a:r>
            <a:r>
              <a:rPr lang="en-GB" dirty="0" err="1"/>
              <a:t>põllumajandusettevõttes</a:t>
            </a:r>
            <a:r>
              <a:rPr lang="en-GB" dirty="0"/>
              <a:t> </a:t>
            </a:r>
            <a:r>
              <a:rPr lang="en-GB" dirty="0" err="1"/>
              <a:t>kasutatavate</a:t>
            </a:r>
            <a:r>
              <a:rPr lang="en-GB" dirty="0"/>
              <a:t> </a:t>
            </a:r>
            <a:r>
              <a:rPr lang="en-GB" dirty="0" err="1"/>
              <a:t>segistite</a:t>
            </a:r>
            <a:r>
              <a:rPr lang="en-GB" dirty="0"/>
              <a:t> </a:t>
            </a:r>
            <a:r>
              <a:rPr lang="en-GB" dirty="0" err="1"/>
              <a:t>poolt</a:t>
            </a:r>
            <a:r>
              <a:rPr lang="en-GB" dirty="0"/>
              <a:t>, </a:t>
            </a:r>
            <a:r>
              <a:rPr lang="en-GB" dirty="0" err="1"/>
              <a:t>omamine</a:t>
            </a:r>
            <a:r>
              <a:rPr lang="en-GB" dirty="0"/>
              <a:t>; </a:t>
            </a:r>
            <a:r>
              <a:rPr lang="en-GB" dirty="0" err="1"/>
              <a:t>ja</a:t>
            </a:r>
            <a:endParaRPr lang="en-GB" dirty="0"/>
          </a:p>
          <a:p>
            <a:r>
              <a:rPr lang="en-GB" dirty="0"/>
              <a:t>b) </a:t>
            </a:r>
            <a:r>
              <a:rPr lang="en-GB" dirty="0" err="1"/>
              <a:t>lõigetes</a:t>
            </a:r>
            <a:r>
              <a:rPr lang="en-GB" dirty="0"/>
              <a:t> 2–10 </a:t>
            </a:r>
            <a:r>
              <a:rPr lang="en-GB" dirty="0" err="1"/>
              <a:t>sätestatud</a:t>
            </a:r>
            <a:r>
              <a:rPr lang="en-GB" dirty="0"/>
              <a:t> </a:t>
            </a:r>
            <a:r>
              <a:rPr lang="en-GB" dirty="0" err="1"/>
              <a:t>tingimused</a:t>
            </a:r>
            <a:r>
              <a:rPr lang="en-GB" dirty="0"/>
              <a:t>.</a:t>
            </a:r>
          </a:p>
          <a:p>
            <a:endParaRPr lang="en-GB" dirty="0"/>
          </a:p>
          <a:p>
            <a:r>
              <a:rPr lang="en-GB" dirty="0"/>
              <a:t>2. </a:t>
            </a:r>
            <a:r>
              <a:rPr lang="en-GB" dirty="0" err="1"/>
              <a:t>Ravimsööda</a:t>
            </a:r>
            <a:r>
              <a:rPr lang="en-GB" dirty="0"/>
              <a:t> </a:t>
            </a:r>
            <a:r>
              <a:rPr lang="en-GB" dirty="0" err="1"/>
              <a:t>veterinaarretsept</a:t>
            </a:r>
            <a:r>
              <a:rPr lang="en-GB" dirty="0"/>
              <a:t> </a:t>
            </a:r>
            <a:r>
              <a:rPr lang="en-GB" dirty="0" err="1"/>
              <a:t>väljastatakse</a:t>
            </a:r>
            <a:r>
              <a:rPr lang="en-GB" dirty="0"/>
              <a:t> </a:t>
            </a:r>
            <a:r>
              <a:rPr lang="en-GB" dirty="0" err="1"/>
              <a:t>alles</a:t>
            </a:r>
            <a:r>
              <a:rPr lang="en-GB" dirty="0"/>
              <a:t> </a:t>
            </a:r>
            <a:r>
              <a:rPr lang="en-GB" dirty="0" err="1"/>
              <a:t>pärast</a:t>
            </a:r>
            <a:r>
              <a:rPr lang="en-GB" dirty="0"/>
              <a:t> </a:t>
            </a:r>
            <a:r>
              <a:rPr lang="en-GB" dirty="0" err="1"/>
              <a:t>looma</a:t>
            </a:r>
            <a:r>
              <a:rPr lang="en-GB" dirty="0"/>
              <a:t> </a:t>
            </a:r>
            <a:r>
              <a:rPr lang="en-GB" dirty="0" err="1"/>
              <a:t>või</a:t>
            </a:r>
            <a:r>
              <a:rPr lang="en-GB" dirty="0"/>
              <a:t> </a:t>
            </a:r>
            <a:r>
              <a:rPr lang="en-GB" dirty="0" err="1"/>
              <a:t>loomarühma</a:t>
            </a:r>
            <a:r>
              <a:rPr lang="en-GB" dirty="0"/>
              <a:t> </a:t>
            </a:r>
            <a:r>
              <a:rPr lang="en-GB" dirty="0" err="1"/>
              <a:t>tervisliku</a:t>
            </a:r>
            <a:r>
              <a:rPr lang="en-GB" dirty="0"/>
              <a:t> </a:t>
            </a:r>
            <a:r>
              <a:rPr lang="en-GB" dirty="0" err="1"/>
              <a:t>seisundi</a:t>
            </a:r>
            <a:r>
              <a:rPr lang="en-GB" dirty="0"/>
              <a:t> </a:t>
            </a:r>
            <a:r>
              <a:rPr lang="en-GB" dirty="0" err="1"/>
              <a:t>kliinilist</a:t>
            </a:r>
            <a:r>
              <a:rPr lang="en-GB" dirty="0"/>
              <a:t> </a:t>
            </a:r>
            <a:r>
              <a:rPr lang="en-GB" dirty="0" err="1"/>
              <a:t>läbivaatust</a:t>
            </a:r>
            <a:r>
              <a:rPr lang="en-GB" dirty="0"/>
              <a:t> </a:t>
            </a:r>
            <a:r>
              <a:rPr lang="en-GB" dirty="0" err="1"/>
              <a:t>või</a:t>
            </a:r>
            <a:r>
              <a:rPr lang="en-GB" dirty="0"/>
              <a:t> </a:t>
            </a:r>
            <a:r>
              <a:rPr lang="en-GB" dirty="0" err="1"/>
              <a:t>muud</a:t>
            </a:r>
            <a:r>
              <a:rPr lang="en-GB" dirty="0"/>
              <a:t> </a:t>
            </a:r>
            <a:r>
              <a:rPr lang="en-GB" dirty="0" err="1"/>
              <a:t>nõuetekohast</a:t>
            </a:r>
            <a:r>
              <a:rPr lang="en-GB" dirty="0"/>
              <a:t> </a:t>
            </a:r>
            <a:r>
              <a:rPr lang="en-GB" dirty="0" err="1"/>
              <a:t>hindamist</a:t>
            </a:r>
            <a:r>
              <a:rPr lang="en-GB" dirty="0"/>
              <a:t> </a:t>
            </a:r>
            <a:r>
              <a:rPr lang="en-GB" dirty="0" err="1"/>
              <a:t>veterinaararsti</a:t>
            </a:r>
            <a:r>
              <a:rPr lang="en-GB" dirty="0"/>
              <a:t> </a:t>
            </a:r>
            <a:r>
              <a:rPr lang="en-GB" dirty="0" err="1"/>
              <a:t>poolt</a:t>
            </a:r>
            <a:r>
              <a:rPr lang="en-GB" dirty="0"/>
              <a:t> </a:t>
            </a:r>
            <a:r>
              <a:rPr lang="en-GB" dirty="0" err="1"/>
              <a:t>ja</a:t>
            </a:r>
            <a:r>
              <a:rPr lang="en-GB" dirty="0"/>
              <a:t> </a:t>
            </a:r>
            <a:r>
              <a:rPr lang="en-GB" dirty="0" err="1"/>
              <a:t>ainult</a:t>
            </a:r>
            <a:r>
              <a:rPr lang="en-GB" dirty="0"/>
              <a:t> </a:t>
            </a:r>
            <a:r>
              <a:rPr lang="en-GB" dirty="0" err="1"/>
              <a:t>diagnoositud</a:t>
            </a:r>
            <a:r>
              <a:rPr lang="en-GB" dirty="0"/>
              <a:t> </a:t>
            </a:r>
            <a:r>
              <a:rPr lang="en-GB" dirty="0" err="1"/>
              <a:t>haiguse</a:t>
            </a:r>
            <a:r>
              <a:rPr lang="en-GB" dirty="0"/>
              <a:t> </a:t>
            </a:r>
            <a:r>
              <a:rPr lang="en-GB" dirty="0" err="1"/>
              <a:t>kohta</a:t>
            </a:r>
            <a:r>
              <a:rPr lang="en-GB" dirty="0"/>
              <a:t>.</a:t>
            </a:r>
          </a:p>
          <a:p>
            <a:endParaRPr lang="en-GB" dirty="0"/>
          </a:p>
          <a:p>
            <a:r>
              <a:rPr lang="en-GB" dirty="0"/>
              <a:t>3. </a:t>
            </a:r>
            <a:r>
              <a:rPr lang="en-GB" dirty="0" err="1"/>
              <a:t>Erandina</a:t>
            </a:r>
            <a:r>
              <a:rPr lang="en-GB" dirty="0"/>
              <a:t> </a:t>
            </a:r>
            <a:r>
              <a:rPr lang="en-GB" dirty="0" err="1"/>
              <a:t>lõikest</a:t>
            </a:r>
            <a:r>
              <a:rPr lang="en-GB" dirty="0"/>
              <a:t> 2 </a:t>
            </a:r>
            <a:r>
              <a:rPr lang="en-GB" dirty="0" err="1"/>
              <a:t>võib</a:t>
            </a:r>
            <a:r>
              <a:rPr lang="en-GB" dirty="0"/>
              <a:t> </a:t>
            </a:r>
            <a:r>
              <a:rPr lang="en-GB" dirty="0" err="1"/>
              <a:t>immunoloogilisi</a:t>
            </a:r>
            <a:r>
              <a:rPr lang="en-GB" dirty="0"/>
              <a:t> </a:t>
            </a:r>
            <a:r>
              <a:rPr lang="en-GB" dirty="0" err="1"/>
              <a:t>veterinaarravimeid</a:t>
            </a:r>
            <a:r>
              <a:rPr lang="en-GB" dirty="0"/>
              <a:t> </a:t>
            </a:r>
            <a:r>
              <a:rPr lang="en-GB" dirty="0" err="1"/>
              <a:t>sisaldava</a:t>
            </a:r>
            <a:r>
              <a:rPr lang="en-GB" dirty="0"/>
              <a:t> </a:t>
            </a:r>
            <a:r>
              <a:rPr lang="en-GB" dirty="0" err="1"/>
              <a:t>ravimsööda</a:t>
            </a:r>
            <a:r>
              <a:rPr lang="en-GB" dirty="0"/>
              <a:t> </a:t>
            </a:r>
            <a:r>
              <a:rPr lang="en-GB" dirty="0" err="1"/>
              <a:t>veterinaarretsepti</a:t>
            </a:r>
            <a:r>
              <a:rPr lang="en-GB" dirty="0"/>
              <a:t> </a:t>
            </a:r>
            <a:r>
              <a:rPr lang="en-GB" dirty="0" err="1"/>
              <a:t>väljastada</a:t>
            </a:r>
            <a:r>
              <a:rPr lang="en-GB" dirty="0"/>
              <a:t> ka </a:t>
            </a:r>
            <a:r>
              <a:rPr lang="en-GB" dirty="0" err="1"/>
              <a:t>diagnoositud</a:t>
            </a:r>
            <a:r>
              <a:rPr lang="en-GB" dirty="0"/>
              <a:t> </a:t>
            </a:r>
            <a:r>
              <a:rPr lang="en-GB" dirty="0" err="1"/>
              <a:t>haiguse</a:t>
            </a:r>
            <a:r>
              <a:rPr lang="en-GB" dirty="0"/>
              <a:t> </a:t>
            </a:r>
            <a:r>
              <a:rPr lang="en-GB" dirty="0" err="1"/>
              <a:t>puudumisel</a:t>
            </a:r>
            <a:r>
              <a:rPr lang="en-GB" dirty="0"/>
              <a:t>.</a:t>
            </a:r>
          </a:p>
          <a:p>
            <a:endParaRPr lang="en-GB" dirty="0"/>
          </a:p>
          <a:p>
            <a:r>
              <a:rPr lang="en-GB" dirty="0"/>
              <a:t>4. </a:t>
            </a:r>
            <a:r>
              <a:rPr lang="en-GB" dirty="0" err="1"/>
              <a:t>Erandina</a:t>
            </a:r>
            <a:r>
              <a:rPr lang="en-GB" dirty="0"/>
              <a:t> </a:t>
            </a:r>
            <a:r>
              <a:rPr lang="en-GB" dirty="0" err="1"/>
              <a:t>lõikest</a:t>
            </a:r>
            <a:r>
              <a:rPr lang="en-GB" dirty="0"/>
              <a:t> 2 </a:t>
            </a:r>
            <a:r>
              <a:rPr lang="en-GB" dirty="0" err="1"/>
              <a:t>võib</a:t>
            </a:r>
            <a:r>
              <a:rPr lang="en-GB" dirty="0"/>
              <a:t> </a:t>
            </a:r>
            <a:r>
              <a:rPr lang="en-GB" dirty="0" err="1"/>
              <a:t>juhul</a:t>
            </a:r>
            <a:r>
              <a:rPr lang="en-GB" dirty="0"/>
              <a:t>, </a:t>
            </a:r>
            <a:r>
              <a:rPr lang="en-GB" dirty="0" err="1"/>
              <a:t>kui</a:t>
            </a:r>
            <a:r>
              <a:rPr lang="en-GB" dirty="0"/>
              <a:t> </a:t>
            </a:r>
            <a:r>
              <a:rPr lang="en-GB" dirty="0" err="1"/>
              <a:t>diagnoositud</a:t>
            </a:r>
            <a:r>
              <a:rPr lang="en-GB" dirty="0"/>
              <a:t> </a:t>
            </a:r>
            <a:r>
              <a:rPr lang="en-GB" dirty="0" err="1"/>
              <a:t>haiguse</a:t>
            </a:r>
            <a:r>
              <a:rPr lang="en-GB" dirty="0"/>
              <a:t> </a:t>
            </a:r>
            <a:r>
              <a:rPr lang="en-GB" dirty="0" err="1"/>
              <a:t>esinemist</a:t>
            </a:r>
            <a:r>
              <a:rPr lang="en-GB" dirty="0"/>
              <a:t> </a:t>
            </a:r>
            <a:r>
              <a:rPr lang="en-GB" dirty="0" err="1"/>
              <a:t>ei</a:t>
            </a:r>
            <a:r>
              <a:rPr lang="en-GB" dirty="0"/>
              <a:t> ole </a:t>
            </a:r>
            <a:r>
              <a:rPr lang="en-GB" dirty="0" err="1"/>
              <a:t>võimalik</a:t>
            </a:r>
            <a:r>
              <a:rPr lang="en-GB" dirty="0"/>
              <a:t> </a:t>
            </a:r>
            <a:r>
              <a:rPr lang="en-GB" dirty="0" err="1"/>
              <a:t>kinnitada</a:t>
            </a:r>
            <a:r>
              <a:rPr lang="en-GB" dirty="0"/>
              <a:t>, </a:t>
            </a:r>
            <a:r>
              <a:rPr lang="en-GB" dirty="0" err="1"/>
              <a:t>väljastada</a:t>
            </a:r>
            <a:r>
              <a:rPr lang="en-GB" dirty="0"/>
              <a:t> </a:t>
            </a:r>
            <a:r>
              <a:rPr lang="en-GB" dirty="0" err="1"/>
              <a:t>veterinaarretsepti</a:t>
            </a:r>
            <a:r>
              <a:rPr lang="en-GB" dirty="0"/>
              <a:t> </a:t>
            </a:r>
            <a:r>
              <a:rPr lang="en-GB" dirty="0" err="1"/>
              <a:t>antimikroobse</a:t>
            </a:r>
            <a:r>
              <a:rPr lang="en-GB" dirty="0"/>
              <a:t> </a:t>
            </a:r>
            <a:r>
              <a:rPr lang="en-GB" dirty="0" err="1"/>
              <a:t>toimeta</a:t>
            </a:r>
            <a:r>
              <a:rPr lang="en-GB" dirty="0"/>
              <a:t> </a:t>
            </a:r>
            <a:r>
              <a:rPr lang="en-GB" dirty="0" err="1"/>
              <a:t>antiparasiitikume</a:t>
            </a:r>
            <a:r>
              <a:rPr lang="en-GB" dirty="0"/>
              <a:t> </a:t>
            </a:r>
            <a:r>
              <a:rPr lang="en-GB" dirty="0" err="1"/>
              <a:t>sisaldava</a:t>
            </a:r>
            <a:r>
              <a:rPr lang="en-GB" dirty="0"/>
              <a:t> </a:t>
            </a:r>
            <a:r>
              <a:rPr lang="en-GB" dirty="0" err="1"/>
              <a:t>ravimsööda</a:t>
            </a:r>
            <a:r>
              <a:rPr lang="en-GB" dirty="0"/>
              <a:t> </a:t>
            </a:r>
            <a:r>
              <a:rPr lang="en-GB" dirty="0" err="1"/>
              <a:t>kohta</a:t>
            </a:r>
            <a:endParaRPr lang="en-GB" dirty="0"/>
          </a:p>
          <a:p>
            <a:r>
              <a:rPr lang="en-GB" dirty="0" err="1"/>
              <a:t>teadmised</a:t>
            </a:r>
            <a:r>
              <a:rPr lang="en-GB" dirty="0"/>
              <a:t> </a:t>
            </a:r>
            <a:r>
              <a:rPr lang="en-GB" dirty="0" err="1"/>
              <a:t>looma</a:t>
            </a:r>
            <a:r>
              <a:rPr lang="en-GB" dirty="0"/>
              <a:t> </a:t>
            </a:r>
            <a:r>
              <a:rPr lang="en-GB" dirty="0" err="1"/>
              <a:t>või</a:t>
            </a:r>
            <a:r>
              <a:rPr lang="en-GB" dirty="0"/>
              <a:t> </a:t>
            </a:r>
            <a:r>
              <a:rPr lang="en-GB" dirty="0" err="1"/>
              <a:t>loomarühma</a:t>
            </a:r>
            <a:r>
              <a:rPr lang="en-GB" dirty="0"/>
              <a:t> </a:t>
            </a:r>
            <a:r>
              <a:rPr lang="en-GB" dirty="0" err="1"/>
              <a:t>parasiitidega</a:t>
            </a:r>
            <a:r>
              <a:rPr lang="en-GB" dirty="0"/>
              <a:t> </a:t>
            </a:r>
            <a:r>
              <a:rPr lang="en-GB" dirty="0" err="1"/>
              <a:t>nakatumise</a:t>
            </a:r>
            <a:r>
              <a:rPr lang="en-GB" dirty="0"/>
              <a:t> </a:t>
            </a:r>
            <a:r>
              <a:rPr lang="en-GB" dirty="0" err="1"/>
              <a:t>seisundist</a:t>
            </a:r>
            <a:r>
              <a:rPr lang="en-GB" dirty="0"/>
              <a:t>.</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12</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6. </a:t>
            </a:r>
            <a:r>
              <a:rPr lang="en-GB" dirty="0" err="1"/>
              <a:t>Ravimsööda</a:t>
            </a:r>
            <a:r>
              <a:rPr lang="en-GB" dirty="0"/>
              <a:t> </a:t>
            </a:r>
            <a:r>
              <a:rPr lang="en-GB" dirty="0" err="1"/>
              <a:t>veterinaarretsept</a:t>
            </a:r>
            <a:r>
              <a:rPr lang="en-GB" dirty="0"/>
              <a:t> </a:t>
            </a:r>
            <a:r>
              <a:rPr lang="en-GB" dirty="0" err="1"/>
              <a:t>sisaldab</a:t>
            </a:r>
            <a:r>
              <a:rPr lang="en-GB" dirty="0"/>
              <a:t> V </a:t>
            </a:r>
            <a:r>
              <a:rPr lang="en-GB" dirty="0" err="1"/>
              <a:t>lisas</a:t>
            </a:r>
            <a:r>
              <a:rPr lang="en-GB" dirty="0"/>
              <a:t> </a:t>
            </a:r>
            <a:r>
              <a:rPr lang="en-GB" dirty="0" err="1"/>
              <a:t>sätestatud</a:t>
            </a:r>
            <a:r>
              <a:rPr lang="en-GB" dirty="0"/>
              <a:t> </a:t>
            </a:r>
            <a:r>
              <a:rPr lang="en-GB" dirty="0" err="1"/>
              <a:t>teavet</a:t>
            </a:r>
            <a:r>
              <a:rPr lang="en-GB" dirty="0"/>
              <a:t>. </a:t>
            </a:r>
            <a:r>
              <a:rPr lang="en-GB" dirty="0" err="1"/>
              <a:t>Ravimsööda</a:t>
            </a:r>
            <a:r>
              <a:rPr lang="en-GB" dirty="0"/>
              <a:t> </a:t>
            </a:r>
            <a:r>
              <a:rPr lang="en-GB" dirty="0" err="1"/>
              <a:t>originaalretsepti</a:t>
            </a:r>
            <a:r>
              <a:rPr lang="en-GB" dirty="0"/>
              <a:t> </a:t>
            </a:r>
            <a:r>
              <a:rPr lang="en-GB" dirty="0" err="1"/>
              <a:t>säilitab</a:t>
            </a:r>
            <a:r>
              <a:rPr lang="en-GB" dirty="0"/>
              <a:t> </a:t>
            </a:r>
            <a:r>
              <a:rPr lang="en-GB" dirty="0" err="1"/>
              <a:t>tootja</a:t>
            </a:r>
            <a:r>
              <a:rPr lang="en-GB" dirty="0"/>
              <a:t> </a:t>
            </a:r>
            <a:r>
              <a:rPr lang="en-GB" dirty="0" err="1"/>
              <a:t>või</a:t>
            </a:r>
            <a:r>
              <a:rPr lang="en-GB" dirty="0"/>
              <a:t> </a:t>
            </a:r>
            <a:r>
              <a:rPr lang="en-GB" dirty="0" err="1"/>
              <a:t>vajaduse</a:t>
            </a:r>
            <a:r>
              <a:rPr lang="en-GB" dirty="0"/>
              <a:t> </a:t>
            </a:r>
            <a:r>
              <a:rPr lang="en-GB" dirty="0" err="1"/>
              <a:t>korral</a:t>
            </a:r>
            <a:r>
              <a:rPr lang="en-GB" dirty="0"/>
              <a:t> </a:t>
            </a:r>
            <a:r>
              <a:rPr lang="en-GB" dirty="0" err="1"/>
              <a:t>sööda</a:t>
            </a:r>
            <a:r>
              <a:rPr lang="en-GB" dirty="0"/>
              <a:t>.</a:t>
            </a:r>
          </a:p>
          <a:p>
            <a:r>
              <a:rPr lang="en-GB" dirty="0" err="1"/>
              <a:t>ettevõtja</a:t>
            </a:r>
            <a:r>
              <a:rPr lang="en-GB" dirty="0"/>
              <a:t>, </a:t>
            </a:r>
            <a:r>
              <a:rPr lang="en-GB" dirty="0" err="1"/>
              <a:t>kes</a:t>
            </a:r>
            <a:r>
              <a:rPr lang="en-GB" dirty="0"/>
              <a:t> </a:t>
            </a:r>
            <a:r>
              <a:rPr lang="en-GB" dirty="0" err="1"/>
              <a:t>varustab</a:t>
            </a:r>
            <a:r>
              <a:rPr lang="en-GB" dirty="0"/>
              <a:t> </a:t>
            </a:r>
            <a:r>
              <a:rPr lang="en-GB" dirty="0" err="1"/>
              <a:t>loomapidajat</a:t>
            </a:r>
            <a:r>
              <a:rPr lang="en-GB" dirty="0"/>
              <a:t> </a:t>
            </a:r>
            <a:r>
              <a:rPr lang="en-GB" dirty="0" err="1"/>
              <a:t>ravimsöötaga</a:t>
            </a:r>
            <a:r>
              <a:rPr lang="en-GB" dirty="0"/>
              <a:t>. </a:t>
            </a:r>
            <a:r>
              <a:rPr lang="en-GB" dirty="0" err="1"/>
              <a:t>Retsepti</a:t>
            </a:r>
            <a:r>
              <a:rPr lang="en-GB" dirty="0"/>
              <a:t> </a:t>
            </a:r>
            <a:r>
              <a:rPr lang="en-GB" dirty="0" err="1"/>
              <a:t>väljastav</a:t>
            </a:r>
            <a:r>
              <a:rPr lang="en-GB" dirty="0"/>
              <a:t> </a:t>
            </a:r>
            <a:r>
              <a:rPr lang="en-GB" dirty="0" err="1"/>
              <a:t>veterinaararst</a:t>
            </a:r>
            <a:r>
              <a:rPr lang="en-GB" dirty="0"/>
              <a:t> </a:t>
            </a:r>
            <a:r>
              <a:rPr lang="en-GB" dirty="0" err="1"/>
              <a:t>või</a:t>
            </a:r>
            <a:r>
              <a:rPr lang="en-GB" dirty="0"/>
              <a:t> </a:t>
            </a:r>
            <a:r>
              <a:rPr lang="en-GB" dirty="0" err="1"/>
              <a:t>lõikes</a:t>
            </a:r>
            <a:r>
              <a:rPr lang="en-GB" dirty="0"/>
              <a:t> 5 </a:t>
            </a:r>
            <a:r>
              <a:rPr lang="en-GB" dirty="0" err="1"/>
              <a:t>nimetatud</a:t>
            </a:r>
            <a:r>
              <a:rPr lang="en-GB" dirty="0"/>
              <a:t> </a:t>
            </a:r>
            <a:r>
              <a:rPr lang="en-GB" dirty="0" err="1"/>
              <a:t>kutsealane</a:t>
            </a:r>
            <a:r>
              <a:rPr lang="en-GB" dirty="0"/>
              <a:t> </a:t>
            </a:r>
            <a:r>
              <a:rPr lang="en-GB" dirty="0" err="1"/>
              <a:t>isik</a:t>
            </a:r>
            <a:r>
              <a:rPr lang="en-GB" dirty="0"/>
              <a:t> </a:t>
            </a:r>
            <a:r>
              <a:rPr lang="en-GB" dirty="0" err="1"/>
              <a:t>ja</a:t>
            </a:r>
            <a:r>
              <a:rPr lang="en-GB" dirty="0"/>
              <a:t> </a:t>
            </a:r>
            <a:r>
              <a:rPr lang="en-GB" dirty="0" err="1"/>
              <a:t>toidu</a:t>
            </a:r>
            <a:r>
              <a:rPr lang="en-GB" dirty="0"/>
              <a:t>- </a:t>
            </a:r>
            <a:r>
              <a:rPr lang="en-GB" dirty="0" err="1"/>
              <a:t>või</a:t>
            </a:r>
            <a:r>
              <a:rPr lang="en-GB" dirty="0"/>
              <a:t> </a:t>
            </a:r>
            <a:r>
              <a:rPr lang="en-GB" dirty="0" err="1"/>
              <a:t>karuslooma</a:t>
            </a:r>
            <a:r>
              <a:rPr lang="en-GB" dirty="0"/>
              <a:t> </a:t>
            </a:r>
            <a:r>
              <a:rPr lang="en-GB" dirty="0" err="1"/>
              <a:t>pidaja</a:t>
            </a:r>
            <a:r>
              <a:rPr lang="en-GB" dirty="0"/>
              <a:t> </a:t>
            </a:r>
            <a:r>
              <a:rPr lang="en-GB" dirty="0" err="1"/>
              <a:t>säilitavad</a:t>
            </a:r>
            <a:r>
              <a:rPr lang="en-GB" dirty="0"/>
              <a:t> </a:t>
            </a:r>
            <a:r>
              <a:rPr lang="en-GB" dirty="0" err="1"/>
              <a:t>ravimsööda</a:t>
            </a:r>
            <a:r>
              <a:rPr lang="en-GB" dirty="0"/>
              <a:t> </a:t>
            </a:r>
            <a:r>
              <a:rPr lang="en-GB" dirty="0" err="1"/>
              <a:t>veterinaarretsepti</a:t>
            </a:r>
            <a:r>
              <a:rPr lang="en-GB" dirty="0"/>
              <a:t> </a:t>
            </a:r>
            <a:r>
              <a:rPr lang="en-GB" dirty="0" err="1"/>
              <a:t>koopia</a:t>
            </a:r>
            <a:r>
              <a:rPr lang="en-GB" dirty="0"/>
              <a:t>. </a:t>
            </a:r>
            <a:r>
              <a:rPr lang="en-GB" dirty="0" err="1"/>
              <a:t>Originaali</a:t>
            </a:r>
            <a:r>
              <a:rPr lang="en-GB" dirty="0"/>
              <a:t> </a:t>
            </a:r>
            <a:r>
              <a:rPr lang="en-GB" dirty="0" err="1"/>
              <a:t>ja</a:t>
            </a:r>
            <a:r>
              <a:rPr lang="en-GB" dirty="0"/>
              <a:t> </a:t>
            </a:r>
            <a:r>
              <a:rPr lang="en-GB" dirty="0" err="1"/>
              <a:t>koopiaid</a:t>
            </a:r>
            <a:r>
              <a:rPr lang="en-GB" dirty="0"/>
              <a:t> </a:t>
            </a:r>
            <a:r>
              <a:rPr lang="en-GB" dirty="0" err="1"/>
              <a:t>säilitatakse</a:t>
            </a:r>
            <a:r>
              <a:rPr lang="en-GB" dirty="0"/>
              <a:t> </a:t>
            </a:r>
            <a:r>
              <a:rPr lang="en-GB" dirty="0" err="1"/>
              <a:t>viis</a:t>
            </a:r>
            <a:r>
              <a:rPr lang="en-GB" dirty="0"/>
              <a:t> </a:t>
            </a:r>
            <a:r>
              <a:rPr lang="en-GB" dirty="0" err="1"/>
              <a:t>aastat</a:t>
            </a:r>
            <a:r>
              <a:rPr lang="en-GB" dirty="0"/>
              <a:t> alates </a:t>
            </a:r>
            <a:r>
              <a:rPr lang="en-GB" dirty="0" err="1"/>
              <a:t>väljaandmise</a:t>
            </a:r>
            <a:r>
              <a:rPr lang="en-GB" dirty="0"/>
              <a:t> </a:t>
            </a:r>
            <a:r>
              <a:rPr lang="en-GB" dirty="0" err="1"/>
              <a:t>kuupäevast</a:t>
            </a:r>
            <a:r>
              <a:rPr lang="en-GB" dirty="0"/>
              <a:t>.</a:t>
            </a:r>
          </a:p>
          <a:p>
            <a:endParaRPr lang="en-GB" dirty="0"/>
          </a:p>
          <a:p>
            <a:r>
              <a:rPr lang="en-GB" dirty="0"/>
              <a:t>7. </a:t>
            </a:r>
            <a:r>
              <a:rPr lang="en-GB" dirty="0" err="1"/>
              <a:t>Välja</a:t>
            </a:r>
            <a:r>
              <a:rPr lang="en-GB" dirty="0"/>
              <a:t> </a:t>
            </a:r>
            <a:r>
              <a:rPr lang="en-GB" dirty="0" err="1"/>
              <a:t>arvatud</a:t>
            </a:r>
            <a:r>
              <a:rPr lang="en-GB" dirty="0"/>
              <a:t> </a:t>
            </a:r>
            <a:r>
              <a:rPr lang="en-GB" dirty="0" err="1"/>
              <a:t>mittetoiduloomadele</a:t>
            </a:r>
            <a:r>
              <a:rPr lang="en-GB" dirty="0"/>
              <a:t>, </a:t>
            </a:r>
            <a:r>
              <a:rPr lang="en-GB" dirty="0" err="1"/>
              <a:t>välja</a:t>
            </a:r>
            <a:r>
              <a:rPr lang="en-GB" dirty="0"/>
              <a:t> </a:t>
            </a:r>
            <a:r>
              <a:rPr lang="en-GB" dirty="0" err="1"/>
              <a:t>arvatud</a:t>
            </a:r>
            <a:r>
              <a:rPr lang="en-GB" dirty="0"/>
              <a:t> </a:t>
            </a:r>
            <a:r>
              <a:rPr lang="en-GB" dirty="0" err="1"/>
              <a:t>karusloomadele</a:t>
            </a:r>
            <a:r>
              <a:rPr lang="en-GB" dirty="0"/>
              <a:t>, </a:t>
            </a:r>
            <a:r>
              <a:rPr lang="en-GB" dirty="0" err="1"/>
              <a:t>mõeldud</a:t>
            </a:r>
            <a:r>
              <a:rPr lang="en-GB" dirty="0"/>
              <a:t> </a:t>
            </a:r>
            <a:r>
              <a:rPr lang="en-GB" dirty="0" err="1"/>
              <a:t>ravimsööt</a:t>
            </a:r>
            <a:r>
              <a:rPr lang="en-GB" dirty="0"/>
              <a:t>, </a:t>
            </a:r>
            <a:r>
              <a:rPr lang="en-GB" dirty="0" err="1"/>
              <a:t>ei</a:t>
            </a:r>
            <a:r>
              <a:rPr lang="en-GB" dirty="0"/>
              <a:t> tohi </a:t>
            </a:r>
            <a:r>
              <a:rPr lang="en-GB" dirty="0" err="1"/>
              <a:t>ravimsööta</a:t>
            </a:r>
            <a:r>
              <a:rPr lang="en-GB" dirty="0"/>
              <a:t> </a:t>
            </a:r>
            <a:r>
              <a:rPr lang="en-GB" dirty="0" err="1"/>
              <a:t>kasutada</a:t>
            </a:r>
            <a:r>
              <a:rPr lang="en-GB" dirty="0"/>
              <a:t> </a:t>
            </a:r>
            <a:r>
              <a:rPr lang="en-GB" dirty="0" err="1"/>
              <a:t>rohkem</a:t>
            </a:r>
            <a:r>
              <a:rPr lang="en-GB" dirty="0"/>
              <a:t> </a:t>
            </a:r>
            <a:r>
              <a:rPr lang="en-GB" dirty="0" err="1"/>
              <a:t>kui</a:t>
            </a:r>
            <a:r>
              <a:rPr lang="en-GB" dirty="0"/>
              <a:t> </a:t>
            </a:r>
            <a:r>
              <a:rPr lang="en-GB" dirty="0" err="1"/>
              <a:t>üheks</a:t>
            </a:r>
            <a:r>
              <a:rPr lang="en-GB" dirty="0"/>
              <a:t> </a:t>
            </a:r>
            <a:r>
              <a:rPr lang="en-GB" dirty="0" err="1"/>
              <a:t>raviks</a:t>
            </a:r>
            <a:r>
              <a:rPr lang="en-GB" dirty="0"/>
              <a:t> </a:t>
            </a:r>
            <a:r>
              <a:rPr lang="en-GB" dirty="0" err="1"/>
              <a:t>sama</a:t>
            </a:r>
            <a:r>
              <a:rPr lang="en-GB" dirty="0"/>
              <a:t> </a:t>
            </a:r>
            <a:r>
              <a:rPr lang="en-GB" dirty="0" err="1"/>
              <a:t>ravimsööda</a:t>
            </a:r>
            <a:r>
              <a:rPr lang="en-GB" dirty="0"/>
              <a:t> </a:t>
            </a:r>
            <a:r>
              <a:rPr lang="en-GB" dirty="0" err="1"/>
              <a:t>retsepti</a:t>
            </a:r>
            <a:r>
              <a:rPr lang="en-GB" dirty="0"/>
              <a:t> </a:t>
            </a:r>
            <a:r>
              <a:rPr lang="en-GB" dirty="0" err="1"/>
              <a:t>alusel</a:t>
            </a:r>
            <a:r>
              <a:rPr lang="en-GB" dirty="0"/>
              <a:t>.</a:t>
            </a:r>
          </a:p>
          <a:p>
            <a:r>
              <a:rPr lang="en-GB" dirty="0"/>
              <a:t>Ravi </a:t>
            </a:r>
            <a:r>
              <a:rPr lang="en-GB" dirty="0" err="1"/>
              <a:t>kestus</a:t>
            </a:r>
            <a:r>
              <a:rPr lang="en-GB" dirty="0"/>
              <a:t> </a:t>
            </a:r>
            <a:r>
              <a:rPr lang="en-GB" dirty="0" err="1"/>
              <a:t>peab</a:t>
            </a:r>
            <a:r>
              <a:rPr lang="en-GB" dirty="0"/>
              <a:t> </a:t>
            </a:r>
            <a:r>
              <a:rPr lang="en-GB" dirty="0" err="1"/>
              <a:t>vastama</a:t>
            </a:r>
            <a:r>
              <a:rPr lang="en-GB" dirty="0"/>
              <a:t> </a:t>
            </a:r>
            <a:r>
              <a:rPr lang="en-GB" dirty="0" err="1"/>
              <a:t>söödas</a:t>
            </a:r>
            <a:r>
              <a:rPr lang="en-GB" dirty="0"/>
              <a:t> </a:t>
            </a:r>
            <a:r>
              <a:rPr lang="en-GB" dirty="0" err="1"/>
              <a:t>sisalduva</a:t>
            </a:r>
            <a:r>
              <a:rPr lang="en-GB" dirty="0"/>
              <a:t> </a:t>
            </a:r>
            <a:r>
              <a:rPr lang="en-GB" dirty="0" err="1"/>
              <a:t>veterinaarravimi</a:t>
            </a:r>
            <a:r>
              <a:rPr lang="en-GB" dirty="0"/>
              <a:t> </a:t>
            </a:r>
            <a:r>
              <a:rPr lang="en-GB" dirty="0" err="1"/>
              <a:t>omaduste</a:t>
            </a:r>
            <a:r>
              <a:rPr lang="en-GB" dirty="0"/>
              <a:t> </a:t>
            </a:r>
            <a:r>
              <a:rPr lang="en-GB" dirty="0" err="1"/>
              <a:t>kokkuvõttele</a:t>
            </a:r>
            <a:r>
              <a:rPr lang="en-GB" dirty="0"/>
              <a:t> </a:t>
            </a:r>
            <a:r>
              <a:rPr lang="en-GB" dirty="0" err="1"/>
              <a:t>ja</a:t>
            </a:r>
            <a:r>
              <a:rPr lang="en-GB" dirty="0"/>
              <a:t>, </a:t>
            </a:r>
            <a:r>
              <a:rPr lang="en-GB" dirty="0" err="1"/>
              <a:t>kui</a:t>
            </a:r>
            <a:r>
              <a:rPr lang="en-GB" dirty="0"/>
              <a:t> see </a:t>
            </a:r>
            <a:r>
              <a:rPr lang="en-GB" dirty="0" err="1"/>
              <a:t>ei</a:t>
            </a:r>
            <a:r>
              <a:rPr lang="en-GB" dirty="0"/>
              <a:t> ole </a:t>
            </a:r>
            <a:r>
              <a:rPr lang="en-GB" dirty="0" err="1"/>
              <a:t>täpsustatud</a:t>
            </a:r>
            <a:r>
              <a:rPr lang="en-GB" dirty="0"/>
              <a:t>, </a:t>
            </a:r>
            <a:r>
              <a:rPr lang="en-GB" dirty="0" err="1"/>
              <a:t>ei</a:t>
            </a:r>
            <a:r>
              <a:rPr lang="en-GB" dirty="0"/>
              <a:t> tohi </a:t>
            </a:r>
            <a:r>
              <a:rPr lang="en-GB" dirty="0" err="1"/>
              <a:t>ületada</a:t>
            </a:r>
            <a:r>
              <a:rPr lang="en-GB" dirty="0"/>
              <a:t> </a:t>
            </a:r>
            <a:r>
              <a:rPr lang="en-GB" dirty="0" err="1"/>
              <a:t>ühte</a:t>
            </a:r>
            <a:r>
              <a:rPr lang="en-GB" dirty="0"/>
              <a:t> </a:t>
            </a:r>
            <a:r>
              <a:rPr lang="en-GB" dirty="0" err="1"/>
              <a:t>kuud</a:t>
            </a:r>
            <a:r>
              <a:rPr lang="en-GB" dirty="0"/>
              <a:t> </a:t>
            </a:r>
            <a:r>
              <a:rPr lang="en-GB" dirty="0" err="1"/>
              <a:t>või</a:t>
            </a:r>
            <a:r>
              <a:rPr lang="en-GB" dirty="0"/>
              <a:t> </a:t>
            </a:r>
            <a:r>
              <a:rPr lang="en-GB" dirty="0" err="1"/>
              <a:t>ravimsööda</a:t>
            </a:r>
            <a:r>
              <a:rPr lang="en-GB" dirty="0"/>
              <a:t> </a:t>
            </a:r>
            <a:r>
              <a:rPr lang="en-GB" dirty="0" err="1"/>
              <a:t>puhul</a:t>
            </a:r>
            <a:r>
              <a:rPr lang="en-GB" dirty="0"/>
              <a:t> </a:t>
            </a:r>
            <a:r>
              <a:rPr lang="en-GB" dirty="0" err="1"/>
              <a:t>kahte</a:t>
            </a:r>
            <a:r>
              <a:rPr lang="en-GB" dirty="0"/>
              <a:t> </a:t>
            </a:r>
            <a:r>
              <a:rPr lang="en-GB" dirty="0" err="1"/>
              <a:t>nädalat</a:t>
            </a:r>
            <a:r>
              <a:rPr lang="en-GB" dirty="0"/>
              <a:t>.</a:t>
            </a:r>
          </a:p>
          <a:p>
            <a:r>
              <a:rPr lang="en-GB" dirty="0" err="1"/>
              <a:t>antibiootikume</a:t>
            </a:r>
            <a:r>
              <a:rPr lang="en-GB" dirty="0"/>
              <a:t> </a:t>
            </a:r>
            <a:r>
              <a:rPr lang="en-GB" dirty="0" err="1"/>
              <a:t>sisaldavaid</a:t>
            </a:r>
            <a:r>
              <a:rPr lang="en-GB" dirty="0"/>
              <a:t> </a:t>
            </a:r>
            <a:r>
              <a:rPr lang="en-GB" dirty="0" err="1"/>
              <a:t>veterinaarravimeid</a:t>
            </a:r>
            <a:r>
              <a:rPr lang="en-GB" dirty="0"/>
              <a:t>.</a:t>
            </a:r>
          </a:p>
          <a:p>
            <a:endParaRPr lang="en-GB" dirty="0"/>
          </a:p>
          <a:p>
            <a:r>
              <a:rPr lang="en-GB" dirty="0"/>
              <a:t>8. </a:t>
            </a:r>
            <a:r>
              <a:rPr lang="en-GB" dirty="0" err="1"/>
              <a:t>Ravimsööda</a:t>
            </a:r>
            <a:r>
              <a:rPr lang="en-GB" dirty="0"/>
              <a:t> </a:t>
            </a:r>
            <a:r>
              <a:rPr lang="en-GB" dirty="0" err="1"/>
              <a:t>veterinaarretsept</a:t>
            </a:r>
            <a:r>
              <a:rPr lang="en-GB" dirty="0"/>
              <a:t> </a:t>
            </a:r>
            <a:r>
              <a:rPr lang="en-GB" dirty="0" err="1"/>
              <a:t>kehtib</a:t>
            </a:r>
            <a:r>
              <a:rPr lang="en-GB" dirty="0"/>
              <a:t> </a:t>
            </a:r>
            <a:r>
              <a:rPr lang="en-GB" dirty="0" err="1"/>
              <a:t>mittetoiduloomadele</a:t>
            </a:r>
            <a:r>
              <a:rPr lang="en-GB" dirty="0"/>
              <a:t>, </a:t>
            </a:r>
            <a:r>
              <a:rPr lang="en-GB" dirty="0" err="1"/>
              <a:t>välja</a:t>
            </a:r>
            <a:r>
              <a:rPr lang="en-GB" dirty="0"/>
              <a:t> </a:t>
            </a:r>
            <a:r>
              <a:rPr lang="en-GB" dirty="0" err="1"/>
              <a:t>arvatud</a:t>
            </a:r>
            <a:r>
              <a:rPr lang="en-GB" dirty="0"/>
              <a:t> </a:t>
            </a:r>
            <a:r>
              <a:rPr lang="en-GB" dirty="0" err="1"/>
              <a:t>karusloomadele</a:t>
            </a:r>
            <a:r>
              <a:rPr lang="en-GB" dirty="0"/>
              <a:t>, alates </a:t>
            </a:r>
            <a:r>
              <a:rPr lang="en-GB" dirty="0" err="1"/>
              <a:t>selle</a:t>
            </a:r>
            <a:r>
              <a:rPr lang="en-GB" dirty="0"/>
              <a:t> </a:t>
            </a:r>
            <a:r>
              <a:rPr lang="en-GB" dirty="0" err="1"/>
              <a:t>väljastamise</a:t>
            </a:r>
            <a:r>
              <a:rPr lang="en-GB" dirty="0"/>
              <a:t> </a:t>
            </a:r>
            <a:r>
              <a:rPr lang="en-GB" dirty="0" err="1"/>
              <a:t>kuupäevast</a:t>
            </a:r>
            <a:r>
              <a:rPr lang="en-GB" dirty="0"/>
              <a:t> </a:t>
            </a:r>
            <a:r>
              <a:rPr lang="en-GB" dirty="0" err="1"/>
              <a:t>kuni</a:t>
            </a:r>
            <a:r>
              <a:rPr lang="en-GB" dirty="0"/>
              <a:t> </a:t>
            </a:r>
            <a:r>
              <a:rPr lang="en-GB" dirty="0" err="1"/>
              <a:t>kuus</a:t>
            </a:r>
            <a:r>
              <a:rPr lang="en-GB" dirty="0"/>
              <a:t> </a:t>
            </a:r>
            <a:r>
              <a:rPr lang="en-GB" dirty="0" err="1"/>
              <a:t>kuud</a:t>
            </a:r>
            <a:r>
              <a:rPr lang="en-GB" dirty="0"/>
              <a:t> </a:t>
            </a:r>
            <a:r>
              <a:rPr lang="en-GB" dirty="0" err="1"/>
              <a:t>ning</a:t>
            </a:r>
            <a:r>
              <a:rPr lang="en-GB" dirty="0"/>
              <a:t> </a:t>
            </a:r>
            <a:r>
              <a:rPr lang="en-GB" dirty="0" err="1"/>
              <a:t>toiduloomade</a:t>
            </a:r>
            <a:r>
              <a:rPr lang="en-GB" dirty="0"/>
              <a:t> </a:t>
            </a:r>
            <a:r>
              <a:rPr lang="en-GB" dirty="0" err="1"/>
              <a:t>ja</a:t>
            </a:r>
            <a:r>
              <a:rPr lang="en-GB" dirty="0"/>
              <a:t> </a:t>
            </a:r>
            <a:r>
              <a:rPr lang="en-GB" dirty="0" err="1"/>
              <a:t>karusnaha</a:t>
            </a:r>
            <a:r>
              <a:rPr lang="en-GB" dirty="0"/>
              <a:t> </a:t>
            </a:r>
            <a:r>
              <a:rPr lang="en-GB" dirty="0" err="1"/>
              <a:t>puhul</a:t>
            </a:r>
            <a:r>
              <a:rPr lang="en-GB" dirty="0"/>
              <a:t> </a:t>
            </a:r>
            <a:r>
              <a:rPr lang="en-GB" dirty="0" err="1"/>
              <a:t>kolm</a:t>
            </a:r>
            <a:r>
              <a:rPr lang="en-GB" dirty="0"/>
              <a:t> </a:t>
            </a:r>
            <a:r>
              <a:rPr lang="en-GB" dirty="0" err="1"/>
              <a:t>nädalat</a:t>
            </a:r>
            <a:r>
              <a:rPr lang="en-GB" dirty="0"/>
              <a:t>.</a:t>
            </a:r>
          </a:p>
          <a:p>
            <a:r>
              <a:rPr lang="en-GB" dirty="0" err="1"/>
              <a:t>loomad</a:t>
            </a:r>
            <a:r>
              <a:rPr lang="en-GB" dirty="0"/>
              <a:t>. </a:t>
            </a:r>
            <a:r>
              <a:rPr lang="en-GB" dirty="0" err="1"/>
              <a:t>Antimikroobseid</a:t>
            </a:r>
            <a:r>
              <a:rPr lang="en-GB" dirty="0"/>
              <a:t> </a:t>
            </a:r>
            <a:r>
              <a:rPr lang="en-GB" dirty="0" err="1"/>
              <a:t>veterinaarravimeid</a:t>
            </a:r>
            <a:r>
              <a:rPr lang="en-GB" dirty="0"/>
              <a:t> </a:t>
            </a:r>
            <a:r>
              <a:rPr lang="en-GB" dirty="0" err="1"/>
              <a:t>sisaldava</a:t>
            </a:r>
            <a:r>
              <a:rPr lang="en-GB" dirty="0"/>
              <a:t> </a:t>
            </a:r>
            <a:r>
              <a:rPr lang="en-GB" dirty="0" err="1"/>
              <a:t>ravimsööda</a:t>
            </a:r>
            <a:r>
              <a:rPr lang="en-GB" dirty="0"/>
              <a:t> </a:t>
            </a:r>
            <a:r>
              <a:rPr lang="en-GB" dirty="0" err="1"/>
              <a:t>puhul</a:t>
            </a:r>
            <a:r>
              <a:rPr lang="en-GB" dirty="0"/>
              <a:t> </a:t>
            </a:r>
            <a:r>
              <a:rPr lang="en-GB" dirty="0" err="1"/>
              <a:t>kehtib</a:t>
            </a:r>
            <a:r>
              <a:rPr lang="en-GB" dirty="0"/>
              <a:t> </a:t>
            </a:r>
            <a:r>
              <a:rPr lang="en-GB" dirty="0" err="1"/>
              <a:t>retsept</a:t>
            </a:r>
            <a:r>
              <a:rPr lang="en-GB" dirty="0"/>
              <a:t> alates </a:t>
            </a:r>
            <a:r>
              <a:rPr lang="en-GB" dirty="0" err="1"/>
              <a:t>selle</a:t>
            </a:r>
            <a:r>
              <a:rPr lang="en-GB" dirty="0"/>
              <a:t> </a:t>
            </a:r>
            <a:r>
              <a:rPr lang="en-GB" dirty="0" err="1"/>
              <a:t>väljastamise</a:t>
            </a:r>
            <a:r>
              <a:rPr lang="en-GB" dirty="0"/>
              <a:t> </a:t>
            </a:r>
            <a:r>
              <a:rPr lang="en-GB" dirty="0" err="1"/>
              <a:t>kuupäevast</a:t>
            </a:r>
            <a:r>
              <a:rPr lang="en-GB" dirty="0"/>
              <a:t> </a:t>
            </a:r>
            <a:r>
              <a:rPr lang="en-GB" dirty="0" err="1"/>
              <a:t>maksimaalselt</a:t>
            </a:r>
            <a:r>
              <a:rPr lang="en-GB" dirty="0"/>
              <a:t> </a:t>
            </a:r>
            <a:r>
              <a:rPr lang="en-GB" dirty="0" err="1"/>
              <a:t>viis</a:t>
            </a:r>
            <a:r>
              <a:rPr lang="en-GB" dirty="0"/>
              <a:t> </a:t>
            </a:r>
            <a:r>
              <a:rPr lang="en-GB" dirty="0" err="1"/>
              <a:t>päeva</a:t>
            </a:r>
            <a:r>
              <a:rPr lang="en-GB" dirty="0"/>
              <a:t>.</a:t>
            </a:r>
          </a:p>
          <a:p>
            <a:endParaRPr lang="en-GB" dirty="0"/>
          </a:p>
          <a:p>
            <a:r>
              <a:rPr lang="en-GB" dirty="0"/>
              <a:t>9. </a:t>
            </a:r>
            <a:r>
              <a:rPr lang="en-GB" dirty="0" err="1"/>
              <a:t>Ravimsööda</a:t>
            </a:r>
            <a:r>
              <a:rPr lang="en-GB" dirty="0"/>
              <a:t> </a:t>
            </a:r>
            <a:r>
              <a:rPr lang="en-GB" dirty="0" err="1"/>
              <a:t>veterinaarretsepti</a:t>
            </a:r>
            <a:r>
              <a:rPr lang="en-GB" dirty="0"/>
              <a:t> </a:t>
            </a:r>
            <a:r>
              <a:rPr lang="en-GB" dirty="0" err="1"/>
              <a:t>väljastav</a:t>
            </a:r>
            <a:r>
              <a:rPr lang="en-GB" dirty="0"/>
              <a:t> </a:t>
            </a:r>
            <a:r>
              <a:rPr lang="en-GB" dirty="0" err="1"/>
              <a:t>veterinaararst</a:t>
            </a:r>
            <a:r>
              <a:rPr lang="en-GB" dirty="0"/>
              <a:t> </a:t>
            </a:r>
            <a:r>
              <a:rPr lang="en-GB" dirty="0" err="1"/>
              <a:t>kontrollib</a:t>
            </a:r>
            <a:r>
              <a:rPr lang="en-GB" dirty="0"/>
              <a:t>, kas see </a:t>
            </a:r>
            <a:r>
              <a:rPr lang="en-GB" dirty="0" err="1"/>
              <a:t>ravim</a:t>
            </a:r>
            <a:r>
              <a:rPr lang="en-GB" dirty="0"/>
              <a:t> on </a:t>
            </a:r>
            <a:r>
              <a:rPr lang="en-GB" dirty="0" err="1"/>
              <a:t>sihtloomadele</a:t>
            </a:r>
            <a:r>
              <a:rPr lang="en-GB" dirty="0"/>
              <a:t> </a:t>
            </a:r>
            <a:r>
              <a:rPr lang="en-GB" dirty="0" err="1"/>
              <a:t>veterinaarsetel</a:t>
            </a:r>
            <a:r>
              <a:rPr lang="en-GB" dirty="0"/>
              <a:t> </a:t>
            </a:r>
            <a:r>
              <a:rPr lang="en-GB" dirty="0" err="1"/>
              <a:t>põhjustel</a:t>
            </a:r>
            <a:r>
              <a:rPr lang="en-GB" dirty="0"/>
              <a:t> </a:t>
            </a:r>
            <a:r>
              <a:rPr lang="en-GB" dirty="0" err="1"/>
              <a:t>põhjendatud</a:t>
            </a:r>
            <a:r>
              <a:rPr lang="en-GB" dirty="0"/>
              <a:t>. </a:t>
            </a:r>
            <a:r>
              <a:rPr lang="en-GB" dirty="0" err="1"/>
              <a:t>Lisaks</a:t>
            </a:r>
            <a:r>
              <a:rPr lang="en-GB" dirty="0"/>
              <a:t> </a:t>
            </a:r>
            <a:r>
              <a:rPr lang="en-GB" dirty="0" err="1"/>
              <a:t>tagab</a:t>
            </a:r>
            <a:r>
              <a:rPr lang="en-GB" dirty="0"/>
              <a:t> </a:t>
            </a:r>
            <a:r>
              <a:rPr lang="en-GB" dirty="0" err="1"/>
              <a:t>kõnealune</a:t>
            </a:r>
            <a:r>
              <a:rPr lang="en-GB" dirty="0"/>
              <a:t> </a:t>
            </a:r>
            <a:r>
              <a:rPr lang="en-GB" dirty="0" err="1"/>
              <a:t>veterinaararst</a:t>
            </a:r>
            <a:r>
              <a:rPr lang="en-GB" dirty="0"/>
              <a:t>, et </a:t>
            </a:r>
            <a:r>
              <a:rPr lang="en-GB" dirty="0" err="1"/>
              <a:t>ravimi</a:t>
            </a:r>
            <a:r>
              <a:rPr lang="en-GB" dirty="0"/>
              <a:t> </a:t>
            </a:r>
            <a:r>
              <a:rPr lang="en-GB" dirty="0" err="1"/>
              <a:t>manustamine</a:t>
            </a:r>
            <a:endParaRPr lang="en-GB" dirty="0"/>
          </a:p>
          <a:p>
            <a:r>
              <a:rPr lang="en-GB" dirty="0" err="1"/>
              <a:t>asjaomane</a:t>
            </a:r>
            <a:r>
              <a:rPr lang="en-GB" dirty="0"/>
              <a:t> </a:t>
            </a:r>
            <a:r>
              <a:rPr lang="en-GB" dirty="0" err="1"/>
              <a:t>veterinaarravim</a:t>
            </a:r>
            <a:r>
              <a:rPr lang="en-GB" dirty="0"/>
              <a:t> </a:t>
            </a:r>
            <a:r>
              <a:rPr lang="en-GB" dirty="0" err="1"/>
              <a:t>ei</a:t>
            </a:r>
            <a:r>
              <a:rPr lang="en-GB" dirty="0"/>
              <a:t> ole </a:t>
            </a:r>
            <a:r>
              <a:rPr lang="en-GB" dirty="0" err="1"/>
              <a:t>kokkusobimatu</a:t>
            </a:r>
            <a:r>
              <a:rPr lang="en-GB" dirty="0"/>
              <a:t> </a:t>
            </a:r>
            <a:r>
              <a:rPr lang="en-GB" dirty="0" err="1"/>
              <a:t>muu</a:t>
            </a:r>
            <a:r>
              <a:rPr lang="en-GB" dirty="0"/>
              <a:t> </a:t>
            </a:r>
            <a:r>
              <a:rPr lang="en-GB" dirty="0" err="1"/>
              <a:t>ravi</a:t>
            </a:r>
            <a:r>
              <a:rPr lang="en-GB" dirty="0"/>
              <a:t> </a:t>
            </a:r>
            <a:r>
              <a:rPr lang="en-GB" dirty="0" err="1"/>
              <a:t>või</a:t>
            </a:r>
            <a:r>
              <a:rPr lang="en-GB" dirty="0"/>
              <a:t> </a:t>
            </a:r>
            <a:r>
              <a:rPr lang="en-GB" dirty="0" err="1"/>
              <a:t>kasutusega</a:t>
            </a:r>
            <a:r>
              <a:rPr lang="en-GB" dirty="0"/>
              <a:t> </a:t>
            </a:r>
            <a:r>
              <a:rPr lang="en-GB" dirty="0" err="1"/>
              <a:t>ning</a:t>
            </a:r>
            <a:r>
              <a:rPr lang="en-GB" dirty="0"/>
              <a:t> </a:t>
            </a:r>
            <a:r>
              <a:rPr lang="en-GB" dirty="0" err="1"/>
              <a:t>mitme</a:t>
            </a:r>
            <a:r>
              <a:rPr lang="en-GB" dirty="0"/>
              <a:t> </a:t>
            </a:r>
            <a:r>
              <a:rPr lang="en-GB" dirty="0" err="1"/>
              <a:t>ravimi</a:t>
            </a:r>
            <a:r>
              <a:rPr lang="en-GB" dirty="0"/>
              <a:t> </a:t>
            </a:r>
            <a:r>
              <a:rPr lang="en-GB" dirty="0" err="1"/>
              <a:t>kasutamisel</a:t>
            </a:r>
            <a:r>
              <a:rPr lang="en-GB" dirty="0"/>
              <a:t> </a:t>
            </a:r>
            <a:r>
              <a:rPr lang="en-GB" dirty="0" err="1"/>
              <a:t>ei</a:t>
            </a:r>
            <a:r>
              <a:rPr lang="en-GB" dirty="0"/>
              <a:t> </a:t>
            </a:r>
            <a:r>
              <a:rPr lang="en-GB" dirty="0" err="1"/>
              <a:t>esine</a:t>
            </a:r>
            <a:r>
              <a:rPr lang="en-GB" dirty="0"/>
              <a:t> </a:t>
            </a:r>
            <a:r>
              <a:rPr lang="en-GB" dirty="0" err="1"/>
              <a:t>vastunäidustusi</a:t>
            </a:r>
            <a:r>
              <a:rPr lang="en-GB" dirty="0"/>
              <a:t> </a:t>
            </a:r>
            <a:r>
              <a:rPr lang="en-GB" dirty="0" err="1"/>
              <a:t>ega</a:t>
            </a:r>
            <a:r>
              <a:rPr lang="en-GB" dirty="0"/>
              <a:t> </a:t>
            </a:r>
            <a:r>
              <a:rPr lang="en-GB" dirty="0" err="1"/>
              <a:t>koostoimeid</a:t>
            </a:r>
            <a:r>
              <a:rPr lang="en-GB" dirty="0"/>
              <a:t>. </a:t>
            </a:r>
            <a:r>
              <a:rPr lang="en-GB" dirty="0" err="1"/>
              <a:t>Eelkõige</a:t>
            </a:r>
            <a:r>
              <a:rPr lang="en-GB" dirty="0"/>
              <a:t> </a:t>
            </a:r>
            <a:r>
              <a:rPr lang="en-GB" dirty="0" err="1"/>
              <a:t>ei</a:t>
            </a:r>
            <a:r>
              <a:rPr lang="en-GB" dirty="0"/>
              <a:t> </a:t>
            </a:r>
            <a:r>
              <a:rPr lang="en-GB" dirty="0" err="1"/>
              <a:t>määra</a:t>
            </a:r>
            <a:r>
              <a:rPr lang="en-GB" dirty="0"/>
              <a:t> </a:t>
            </a:r>
            <a:r>
              <a:rPr lang="en-GB" dirty="0" err="1"/>
              <a:t>veterinaararst</a:t>
            </a:r>
            <a:endParaRPr lang="en-GB" dirty="0"/>
          </a:p>
          <a:p>
            <a:r>
              <a:rPr lang="en-GB" dirty="0" err="1"/>
              <a:t>ravimsööt</a:t>
            </a:r>
            <a:r>
              <a:rPr lang="en-GB" dirty="0"/>
              <a:t> </a:t>
            </a:r>
            <a:r>
              <a:rPr lang="en-GB" dirty="0" err="1"/>
              <a:t>rohkem</a:t>
            </a:r>
            <a:r>
              <a:rPr lang="en-GB" dirty="0"/>
              <a:t> </a:t>
            </a:r>
            <a:r>
              <a:rPr lang="en-GB" dirty="0" err="1"/>
              <a:t>kui</a:t>
            </a:r>
            <a:r>
              <a:rPr lang="en-GB" dirty="0"/>
              <a:t> </a:t>
            </a:r>
            <a:r>
              <a:rPr lang="en-GB" dirty="0" err="1"/>
              <a:t>ühe</a:t>
            </a:r>
            <a:r>
              <a:rPr lang="en-GB" dirty="0"/>
              <a:t> </a:t>
            </a:r>
            <a:r>
              <a:rPr lang="en-GB" dirty="0" err="1"/>
              <a:t>antimikroobseid</a:t>
            </a:r>
            <a:r>
              <a:rPr lang="en-GB" dirty="0"/>
              <a:t> </a:t>
            </a:r>
            <a:r>
              <a:rPr lang="en-GB" dirty="0" err="1"/>
              <a:t>aineid</a:t>
            </a:r>
            <a:r>
              <a:rPr lang="en-GB" dirty="0"/>
              <a:t> </a:t>
            </a:r>
            <a:r>
              <a:rPr lang="en-GB" dirty="0" err="1"/>
              <a:t>sisaldava</a:t>
            </a:r>
            <a:r>
              <a:rPr lang="en-GB" dirty="0"/>
              <a:t> </a:t>
            </a:r>
            <a:r>
              <a:rPr lang="en-GB" dirty="0" err="1"/>
              <a:t>veterinaarravimiga</a:t>
            </a:r>
            <a:r>
              <a:rPr lang="en-GB" dirty="0"/>
              <a:t>.</a:t>
            </a:r>
          </a:p>
          <a:p>
            <a:endParaRPr lang="en-GB" dirty="0"/>
          </a:p>
          <a:p>
            <a:r>
              <a:rPr lang="en-GB" dirty="0"/>
              <a:t>10. </a:t>
            </a:r>
            <a:r>
              <a:rPr lang="en-GB" dirty="0" err="1"/>
              <a:t>Ravimsööda</a:t>
            </a:r>
            <a:r>
              <a:rPr lang="en-GB" dirty="0"/>
              <a:t> </a:t>
            </a:r>
            <a:r>
              <a:rPr lang="en-GB" dirty="0" err="1"/>
              <a:t>veterinaarretsept</a:t>
            </a:r>
            <a:r>
              <a:rPr lang="en-GB" dirty="0"/>
              <a:t> </a:t>
            </a:r>
            <a:r>
              <a:rPr lang="en-GB" dirty="0" err="1"/>
              <a:t>peab</a:t>
            </a:r>
            <a:r>
              <a:rPr lang="en-GB" dirty="0"/>
              <a:t>:</a:t>
            </a:r>
          </a:p>
          <a:p>
            <a:r>
              <a:rPr lang="en-GB" dirty="0"/>
              <a:t>a) </a:t>
            </a:r>
            <a:r>
              <a:rPr lang="en-GB" dirty="0" err="1"/>
              <a:t>järgima</a:t>
            </a:r>
            <a:r>
              <a:rPr lang="en-GB" dirty="0"/>
              <a:t> </a:t>
            </a:r>
            <a:r>
              <a:rPr lang="en-GB" dirty="0" err="1"/>
              <a:t>veterinaarravimi</a:t>
            </a:r>
            <a:r>
              <a:rPr lang="en-GB" dirty="0"/>
              <a:t>, </a:t>
            </a:r>
            <a:r>
              <a:rPr lang="en-GB" dirty="0" err="1"/>
              <a:t>välja</a:t>
            </a:r>
            <a:r>
              <a:rPr lang="en-GB" dirty="0"/>
              <a:t> </a:t>
            </a:r>
            <a:r>
              <a:rPr lang="en-GB" dirty="0" err="1"/>
              <a:t>arvatud</a:t>
            </a:r>
            <a:r>
              <a:rPr lang="en-GB" dirty="0"/>
              <a:t> </a:t>
            </a:r>
            <a:r>
              <a:rPr lang="en-GB" dirty="0" err="1"/>
              <a:t>veterinaarravimi</a:t>
            </a:r>
            <a:r>
              <a:rPr lang="en-GB" dirty="0"/>
              <a:t>, </a:t>
            </a:r>
            <a:r>
              <a:rPr lang="en-GB" dirty="0" err="1"/>
              <a:t>omaduste</a:t>
            </a:r>
            <a:r>
              <a:rPr lang="en-GB" dirty="0"/>
              <a:t> </a:t>
            </a:r>
            <a:r>
              <a:rPr lang="en-GB" dirty="0" err="1"/>
              <a:t>kokkuvõtet</a:t>
            </a:r>
            <a:endParaRPr lang="en-GB" dirty="0"/>
          </a:p>
          <a:p>
            <a:r>
              <a:rPr lang="en-GB" dirty="0" err="1"/>
              <a:t>ravimid</a:t>
            </a:r>
            <a:r>
              <a:rPr lang="en-GB" dirty="0"/>
              <a:t>, mis on </a:t>
            </a:r>
            <a:r>
              <a:rPr lang="en-GB" dirty="0" err="1"/>
              <a:t>ette</a:t>
            </a:r>
            <a:r>
              <a:rPr lang="en-GB" dirty="0"/>
              <a:t> </a:t>
            </a:r>
            <a:r>
              <a:rPr lang="en-GB" dirty="0" err="1"/>
              <a:t>nähtud</a:t>
            </a:r>
            <a:r>
              <a:rPr lang="en-GB" dirty="0"/>
              <a:t> </a:t>
            </a:r>
            <a:r>
              <a:rPr lang="en-GB" dirty="0" err="1"/>
              <a:t>kasutamiseks</a:t>
            </a:r>
            <a:r>
              <a:rPr lang="en-GB" dirty="0"/>
              <a:t> </a:t>
            </a:r>
            <a:r>
              <a:rPr lang="en-GB" dirty="0" err="1"/>
              <a:t>määruse</a:t>
            </a:r>
            <a:r>
              <a:rPr lang="en-GB" dirty="0"/>
              <a:t> (EL) </a:t>
            </a:r>
            <a:r>
              <a:rPr lang="en-GB" dirty="0" err="1"/>
              <a:t>artiklite</a:t>
            </a:r>
            <a:r>
              <a:rPr lang="en-GB" dirty="0"/>
              <a:t> 112, 113 </a:t>
            </a:r>
            <a:r>
              <a:rPr lang="en-GB" dirty="0" err="1"/>
              <a:t>või</a:t>
            </a:r>
            <a:r>
              <a:rPr lang="en-GB" dirty="0"/>
              <a:t> 114 </a:t>
            </a:r>
            <a:r>
              <a:rPr lang="en-GB" dirty="0" err="1"/>
              <a:t>kohaselt</a:t>
            </a:r>
            <a:endParaRPr lang="en-GB" dirty="0"/>
          </a:p>
          <a:p>
            <a:r>
              <a:rPr lang="en-GB" dirty="0"/>
              <a:t>2019/6;</a:t>
            </a:r>
          </a:p>
          <a:p>
            <a:r>
              <a:rPr lang="en-GB" dirty="0"/>
              <a:t>b) </a:t>
            </a:r>
            <a:r>
              <a:rPr lang="en-GB" dirty="0" err="1"/>
              <a:t>näidata</a:t>
            </a:r>
            <a:r>
              <a:rPr lang="en-GB" dirty="0"/>
              <a:t> </a:t>
            </a:r>
            <a:r>
              <a:rPr lang="en-GB" dirty="0" err="1"/>
              <a:t>veterinaarravimi</a:t>
            </a:r>
            <a:r>
              <a:rPr lang="en-GB" dirty="0"/>
              <a:t> </a:t>
            </a:r>
            <a:r>
              <a:rPr lang="en-GB" dirty="0" err="1"/>
              <a:t>päevane</a:t>
            </a:r>
            <a:r>
              <a:rPr lang="en-GB" dirty="0"/>
              <a:t> annus, mis </a:t>
            </a:r>
            <a:r>
              <a:rPr lang="en-GB" dirty="0" err="1"/>
              <a:t>tuleb</a:t>
            </a:r>
            <a:r>
              <a:rPr lang="en-GB" dirty="0"/>
              <a:t> </a:t>
            </a:r>
            <a:r>
              <a:rPr lang="en-GB" dirty="0" err="1"/>
              <a:t>lisada</a:t>
            </a:r>
            <a:r>
              <a:rPr lang="en-GB" dirty="0"/>
              <a:t> </a:t>
            </a:r>
            <a:r>
              <a:rPr lang="en-GB" dirty="0" err="1"/>
              <a:t>ravimsööda</a:t>
            </a:r>
            <a:r>
              <a:rPr lang="en-GB" dirty="0"/>
              <a:t> </a:t>
            </a:r>
            <a:r>
              <a:rPr lang="en-GB" dirty="0" err="1"/>
              <a:t>kogusesse</a:t>
            </a:r>
            <a:endParaRPr lang="en-GB" dirty="0"/>
          </a:p>
          <a:p>
            <a:r>
              <a:rPr lang="en-GB" dirty="0"/>
              <a:t>mis </a:t>
            </a:r>
            <a:r>
              <a:rPr lang="en-GB" dirty="0" err="1"/>
              <a:t>tagab</a:t>
            </a:r>
            <a:r>
              <a:rPr lang="en-GB" dirty="0"/>
              <a:t> </a:t>
            </a:r>
            <a:r>
              <a:rPr lang="en-GB" dirty="0" err="1"/>
              <a:t>doosi</a:t>
            </a:r>
            <a:r>
              <a:rPr lang="en-GB" dirty="0"/>
              <a:t> </a:t>
            </a:r>
            <a:r>
              <a:rPr lang="en-GB" dirty="0" err="1"/>
              <a:t>omastamise</a:t>
            </a:r>
            <a:r>
              <a:rPr lang="en-GB" dirty="0"/>
              <a:t> </a:t>
            </a:r>
            <a:r>
              <a:rPr lang="en-GB" dirty="0" err="1"/>
              <a:t>sihtlooma</a:t>
            </a:r>
            <a:r>
              <a:rPr lang="en-GB" dirty="0"/>
              <a:t> </a:t>
            </a:r>
            <a:r>
              <a:rPr lang="en-GB" dirty="0" err="1"/>
              <a:t>poolt</a:t>
            </a:r>
            <a:r>
              <a:rPr lang="en-GB" dirty="0"/>
              <a:t>, </a:t>
            </a:r>
            <a:r>
              <a:rPr lang="en-GB" dirty="0" err="1"/>
              <a:t>arvestades</a:t>
            </a:r>
            <a:r>
              <a:rPr lang="en-GB" dirty="0"/>
              <a:t>, et </a:t>
            </a:r>
            <a:r>
              <a:rPr lang="en-GB" dirty="0" err="1"/>
              <a:t>haigete</a:t>
            </a:r>
            <a:r>
              <a:rPr lang="en-GB" dirty="0"/>
              <a:t> </a:t>
            </a:r>
            <a:r>
              <a:rPr lang="en-GB" dirty="0" err="1"/>
              <a:t>loomade</a:t>
            </a:r>
            <a:r>
              <a:rPr lang="en-GB" dirty="0"/>
              <a:t> </a:t>
            </a:r>
            <a:r>
              <a:rPr lang="en-GB" dirty="0" err="1"/>
              <a:t>sööda</a:t>
            </a:r>
            <a:r>
              <a:rPr lang="en-GB" dirty="0"/>
              <a:t> </a:t>
            </a:r>
            <a:r>
              <a:rPr lang="en-GB" dirty="0" err="1"/>
              <a:t>omastamine</a:t>
            </a:r>
            <a:r>
              <a:rPr lang="en-GB" dirty="0"/>
              <a:t> </a:t>
            </a:r>
            <a:r>
              <a:rPr lang="en-GB" dirty="0" err="1"/>
              <a:t>võib</a:t>
            </a:r>
            <a:endParaRPr lang="en-GB" dirty="0"/>
          </a:p>
          <a:p>
            <a:r>
              <a:rPr lang="en-GB" dirty="0" err="1"/>
              <a:t>erineb</a:t>
            </a:r>
            <a:r>
              <a:rPr lang="en-GB" dirty="0"/>
              <a:t> </a:t>
            </a:r>
            <a:r>
              <a:rPr lang="en-GB" dirty="0" err="1"/>
              <a:t>tavalisest</a:t>
            </a:r>
            <a:r>
              <a:rPr lang="en-GB" dirty="0"/>
              <a:t> </a:t>
            </a:r>
            <a:r>
              <a:rPr lang="en-GB" dirty="0" err="1"/>
              <a:t>päevasest</a:t>
            </a:r>
            <a:r>
              <a:rPr lang="en-GB" dirty="0"/>
              <a:t> </a:t>
            </a:r>
            <a:r>
              <a:rPr lang="en-GB" dirty="0" err="1"/>
              <a:t>ratsioonist</a:t>
            </a:r>
            <a:r>
              <a:rPr lang="en-GB" dirty="0"/>
              <a:t>;</a:t>
            </a:r>
          </a:p>
          <a:p>
            <a:r>
              <a:rPr lang="en-GB" dirty="0"/>
              <a:t>c) </a:t>
            </a:r>
            <a:r>
              <a:rPr lang="en-GB" dirty="0" err="1"/>
              <a:t>tagama</a:t>
            </a:r>
            <a:r>
              <a:rPr lang="en-GB" dirty="0"/>
              <a:t>, et </a:t>
            </a:r>
            <a:r>
              <a:rPr lang="en-GB" dirty="0" err="1"/>
              <a:t>veterinaarravimi</a:t>
            </a:r>
            <a:r>
              <a:rPr lang="en-GB" dirty="0"/>
              <a:t> </a:t>
            </a:r>
            <a:r>
              <a:rPr lang="en-GB" dirty="0" err="1"/>
              <a:t>annust</a:t>
            </a:r>
            <a:r>
              <a:rPr lang="en-GB" dirty="0"/>
              <a:t> </a:t>
            </a:r>
            <a:r>
              <a:rPr lang="en-GB" dirty="0" err="1"/>
              <a:t>sisaldav</a:t>
            </a:r>
            <a:r>
              <a:rPr lang="en-GB" dirty="0"/>
              <a:t> </a:t>
            </a:r>
            <a:r>
              <a:rPr lang="en-GB" dirty="0" err="1"/>
              <a:t>ravimsööt</a:t>
            </a:r>
            <a:r>
              <a:rPr lang="en-GB" dirty="0"/>
              <a:t> </a:t>
            </a:r>
            <a:r>
              <a:rPr lang="en-GB" dirty="0" err="1"/>
              <a:t>vastab</a:t>
            </a:r>
            <a:r>
              <a:rPr lang="en-GB" dirty="0"/>
              <a:t> </a:t>
            </a:r>
            <a:r>
              <a:rPr lang="en-GB" dirty="0" err="1"/>
              <a:t>vähemalt</a:t>
            </a:r>
            <a:r>
              <a:rPr lang="en-GB" dirty="0"/>
              <a:t> 50 %</a:t>
            </a:r>
          </a:p>
          <a:p>
            <a:r>
              <a:rPr lang="en-GB" dirty="0" err="1"/>
              <a:t>päevasest</a:t>
            </a:r>
            <a:r>
              <a:rPr lang="en-GB" dirty="0"/>
              <a:t> </a:t>
            </a:r>
            <a:r>
              <a:rPr lang="en-GB" dirty="0" err="1"/>
              <a:t>söödaratsioonist</a:t>
            </a:r>
            <a:r>
              <a:rPr lang="en-GB" dirty="0"/>
              <a:t> </a:t>
            </a:r>
            <a:r>
              <a:rPr lang="en-GB" dirty="0" err="1"/>
              <a:t>kuivaine</a:t>
            </a:r>
            <a:r>
              <a:rPr lang="en-GB" dirty="0"/>
              <a:t> </a:t>
            </a:r>
            <a:r>
              <a:rPr lang="en-GB" dirty="0" err="1"/>
              <a:t>põhjal</a:t>
            </a:r>
            <a:r>
              <a:rPr lang="en-GB" dirty="0"/>
              <a:t> </a:t>
            </a:r>
            <a:r>
              <a:rPr lang="en-GB" dirty="0" err="1"/>
              <a:t>ja</a:t>
            </a:r>
            <a:r>
              <a:rPr lang="en-GB" dirty="0"/>
              <a:t> </a:t>
            </a:r>
            <a:r>
              <a:rPr lang="en-GB" dirty="0" err="1"/>
              <a:t>mäletsejaliste</a:t>
            </a:r>
            <a:r>
              <a:rPr lang="en-GB" dirty="0"/>
              <a:t> </a:t>
            </a:r>
            <a:r>
              <a:rPr lang="en-GB" dirty="0" err="1"/>
              <a:t>puhul</a:t>
            </a:r>
            <a:r>
              <a:rPr lang="en-GB" dirty="0"/>
              <a:t> </a:t>
            </a:r>
            <a:r>
              <a:rPr lang="en-GB" dirty="0" err="1"/>
              <a:t>veterinaarravimi</a:t>
            </a:r>
            <a:r>
              <a:rPr lang="en-GB" dirty="0"/>
              <a:t> </a:t>
            </a:r>
            <a:r>
              <a:rPr lang="en-GB" dirty="0" err="1"/>
              <a:t>päevaannust</a:t>
            </a:r>
            <a:endParaRPr lang="en-GB" dirty="0"/>
          </a:p>
          <a:p>
            <a:r>
              <a:rPr lang="en-GB" dirty="0" err="1"/>
              <a:t>toode</a:t>
            </a:r>
            <a:r>
              <a:rPr lang="en-GB" dirty="0"/>
              <a:t> </a:t>
            </a:r>
            <a:r>
              <a:rPr lang="en-GB" dirty="0" err="1"/>
              <a:t>sisaldab</a:t>
            </a:r>
            <a:r>
              <a:rPr lang="en-GB" dirty="0"/>
              <a:t> </a:t>
            </a:r>
            <a:r>
              <a:rPr lang="en-GB" dirty="0" err="1"/>
              <a:t>vähemalt</a:t>
            </a:r>
            <a:r>
              <a:rPr lang="en-GB" dirty="0"/>
              <a:t> 50 % </a:t>
            </a:r>
            <a:r>
              <a:rPr lang="en-GB" dirty="0" err="1"/>
              <a:t>täiendsöödas</a:t>
            </a:r>
            <a:r>
              <a:rPr lang="en-GB" dirty="0"/>
              <a:t>, </a:t>
            </a:r>
            <a:r>
              <a:rPr lang="en-GB" dirty="0" err="1"/>
              <a:t>välja</a:t>
            </a:r>
            <a:r>
              <a:rPr lang="en-GB" dirty="0"/>
              <a:t> </a:t>
            </a:r>
            <a:r>
              <a:rPr lang="en-GB" dirty="0" err="1"/>
              <a:t>arvatud</a:t>
            </a:r>
            <a:r>
              <a:rPr lang="en-GB" dirty="0"/>
              <a:t> </a:t>
            </a:r>
            <a:r>
              <a:rPr lang="en-GB" dirty="0" err="1"/>
              <a:t>mineraalsööt</a:t>
            </a:r>
            <a:r>
              <a:rPr lang="en-GB" dirty="0"/>
              <a:t>;</a:t>
            </a:r>
          </a:p>
          <a:p>
            <a:r>
              <a:rPr lang="en-GB" dirty="0"/>
              <a:t>d) </a:t>
            </a:r>
            <a:r>
              <a:rPr lang="en-GB" dirty="0" err="1"/>
              <a:t>näidata</a:t>
            </a:r>
            <a:r>
              <a:rPr lang="en-GB" dirty="0"/>
              <a:t> </a:t>
            </a:r>
            <a:r>
              <a:rPr lang="en-GB" dirty="0" err="1"/>
              <a:t>asjakohaste</a:t>
            </a:r>
            <a:r>
              <a:rPr lang="en-GB" dirty="0"/>
              <a:t> </a:t>
            </a:r>
            <a:r>
              <a:rPr lang="en-GB" dirty="0" err="1"/>
              <a:t>parameetrite</a:t>
            </a:r>
            <a:r>
              <a:rPr lang="en-GB" dirty="0"/>
              <a:t> </a:t>
            </a:r>
            <a:r>
              <a:rPr lang="en-GB" dirty="0" err="1"/>
              <a:t>alusel</a:t>
            </a:r>
            <a:r>
              <a:rPr lang="en-GB" dirty="0"/>
              <a:t> </a:t>
            </a:r>
            <a:r>
              <a:rPr lang="en-GB" dirty="0" err="1"/>
              <a:t>arvutatud</a:t>
            </a:r>
            <a:r>
              <a:rPr lang="en-GB" dirty="0"/>
              <a:t> </a:t>
            </a:r>
            <a:r>
              <a:rPr lang="en-GB" dirty="0" err="1"/>
              <a:t>toimeainete</a:t>
            </a:r>
            <a:r>
              <a:rPr lang="en-GB" dirty="0"/>
              <a:t> </a:t>
            </a:r>
            <a:r>
              <a:rPr lang="en-GB" dirty="0" err="1"/>
              <a:t>sisalduse</a:t>
            </a:r>
            <a:r>
              <a:rPr lang="en-GB" dirty="0"/>
              <a:t> </a:t>
            </a:r>
            <a:r>
              <a:rPr lang="en-GB" dirty="0" err="1"/>
              <a:t>määr</a:t>
            </a:r>
            <a:r>
              <a:rPr lang="en-GB" dirty="0"/>
              <a:t>.</a:t>
            </a:r>
          </a:p>
          <a:p>
            <a:endParaRPr lang="en-GB" dirty="0"/>
          </a:p>
          <a:p>
            <a:r>
              <a:rPr lang="en-GB" dirty="0"/>
              <a:t>11. </a:t>
            </a:r>
            <a:r>
              <a:rPr lang="en-GB" dirty="0" err="1"/>
              <a:t>Lõigete</a:t>
            </a:r>
            <a:r>
              <a:rPr lang="en-GB" dirty="0"/>
              <a:t> 2, 3 </a:t>
            </a:r>
            <a:r>
              <a:rPr lang="en-GB" dirty="0" err="1"/>
              <a:t>ja</a:t>
            </a:r>
            <a:r>
              <a:rPr lang="en-GB" dirty="0"/>
              <a:t> 4 </a:t>
            </a:r>
            <a:r>
              <a:rPr lang="en-GB" dirty="0" err="1"/>
              <a:t>kohaselt</a:t>
            </a:r>
            <a:r>
              <a:rPr lang="en-GB" dirty="0"/>
              <a:t> </a:t>
            </a:r>
            <a:r>
              <a:rPr lang="en-GB" dirty="0" err="1"/>
              <a:t>välja</a:t>
            </a:r>
            <a:r>
              <a:rPr lang="en-GB" dirty="0"/>
              <a:t> </a:t>
            </a:r>
            <a:r>
              <a:rPr lang="en-GB" dirty="0" err="1"/>
              <a:t>antud</a:t>
            </a:r>
            <a:r>
              <a:rPr lang="en-GB" dirty="0"/>
              <a:t> </a:t>
            </a:r>
            <a:r>
              <a:rPr lang="en-GB" dirty="0" err="1"/>
              <a:t>ravimsööda</a:t>
            </a:r>
            <a:r>
              <a:rPr lang="en-GB" dirty="0"/>
              <a:t> </a:t>
            </a:r>
            <a:r>
              <a:rPr lang="en-GB" dirty="0" err="1"/>
              <a:t>veterinaarretsepte</a:t>
            </a:r>
            <a:r>
              <a:rPr lang="en-GB" dirty="0"/>
              <a:t> </a:t>
            </a:r>
            <a:r>
              <a:rPr lang="en-GB" dirty="0" err="1"/>
              <a:t>tunnustatakse</a:t>
            </a:r>
            <a:r>
              <a:rPr lang="en-GB" dirty="0"/>
              <a:t> </a:t>
            </a:r>
            <a:r>
              <a:rPr lang="en-GB" dirty="0" err="1"/>
              <a:t>kogu</a:t>
            </a:r>
            <a:r>
              <a:rPr lang="en-GB" dirty="0"/>
              <a:t> </a:t>
            </a:r>
            <a:r>
              <a:rPr lang="en-GB" dirty="0" err="1"/>
              <a:t>liidus</a:t>
            </a:r>
            <a:r>
              <a:rPr lang="en-GB" dirty="0"/>
              <a:t>.</a:t>
            </a:r>
          </a:p>
          <a:p>
            <a:endParaRPr lang="en-GB" dirty="0"/>
          </a:p>
          <a:p>
            <a:r>
              <a:rPr lang="en-GB" dirty="0"/>
              <a:t>12. </a:t>
            </a:r>
            <a:r>
              <a:rPr lang="en-GB" dirty="0" err="1"/>
              <a:t>Komisjon</a:t>
            </a:r>
            <a:r>
              <a:rPr lang="en-GB" dirty="0"/>
              <a:t> </a:t>
            </a:r>
            <a:r>
              <a:rPr lang="en-GB" dirty="0" err="1"/>
              <a:t>võib</a:t>
            </a:r>
            <a:r>
              <a:rPr lang="en-GB" dirty="0"/>
              <a:t> </a:t>
            </a:r>
            <a:r>
              <a:rPr lang="en-GB" dirty="0" err="1"/>
              <a:t>rakendusaktidega</a:t>
            </a:r>
            <a:r>
              <a:rPr lang="en-GB" dirty="0"/>
              <a:t> </a:t>
            </a:r>
            <a:r>
              <a:rPr lang="en-GB" dirty="0" err="1"/>
              <a:t>kehtestada</a:t>
            </a:r>
            <a:r>
              <a:rPr lang="en-GB" dirty="0"/>
              <a:t> </a:t>
            </a:r>
            <a:r>
              <a:rPr lang="en-GB" dirty="0" err="1"/>
              <a:t>punktis</a:t>
            </a:r>
            <a:r>
              <a:rPr lang="en-GB" dirty="0"/>
              <a:t> </a:t>
            </a:r>
            <a:r>
              <a:rPr lang="en-GB" dirty="0" err="1"/>
              <a:t>sätestatud</a:t>
            </a:r>
            <a:r>
              <a:rPr lang="en-GB" dirty="0"/>
              <a:t> </a:t>
            </a:r>
            <a:r>
              <a:rPr lang="en-GB" dirty="0" err="1"/>
              <a:t>teabe</a:t>
            </a:r>
            <a:r>
              <a:rPr lang="en-GB" dirty="0"/>
              <a:t> </a:t>
            </a:r>
            <a:r>
              <a:rPr lang="en-GB" dirty="0" err="1"/>
              <a:t>näidisvormingu</a:t>
            </a:r>
            <a:endParaRPr lang="en-GB" dirty="0"/>
          </a:p>
          <a:p>
            <a:r>
              <a:rPr lang="en-GB" dirty="0"/>
              <a:t>V </a:t>
            </a:r>
            <a:r>
              <a:rPr lang="en-GB" dirty="0" err="1"/>
              <a:t>lisa</a:t>
            </a:r>
            <a:r>
              <a:rPr lang="en-GB" dirty="0"/>
              <a:t>. See </a:t>
            </a:r>
            <a:r>
              <a:rPr lang="en-GB" dirty="0" err="1"/>
              <a:t>näidisvorm</a:t>
            </a:r>
            <a:r>
              <a:rPr lang="en-GB" dirty="0"/>
              <a:t> </a:t>
            </a:r>
            <a:r>
              <a:rPr lang="en-GB" dirty="0" err="1"/>
              <a:t>tehakse</a:t>
            </a:r>
            <a:r>
              <a:rPr lang="en-GB" dirty="0"/>
              <a:t> </a:t>
            </a:r>
            <a:r>
              <a:rPr lang="en-GB" dirty="0" err="1"/>
              <a:t>kättesaadavaks</a:t>
            </a:r>
            <a:r>
              <a:rPr lang="en-GB" dirty="0"/>
              <a:t> ka </a:t>
            </a:r>
            <a:r>
              <a:rPr lang="en-GB" dirty="0" err="1"/>
              <a:t>elektroonilisel</a:t>
            </a:r>
            <a:r>
              <a:rPr lang="en-GB" dirty="0"/>
              <a:t> </a:t>
            </a:r>
            <a:r>
              <a:rPr lang="en-GB" dirty="0" err="1"/>
              <a:t>kujul</a:t>
            </a:r>
            <a:r>
              <a:rPr lang="en-GB" dirty="0"/>
              <a:t>. Need </a:t>
            </a:r>
            <a:r>
              <a:rPr lang="en-GB" dirty="0" err="1"/>
              <a:t>rakendusaktid</a:t>
            </a:r>
            <a:r>
              <a:rPr lang="en-GB" dirty="0"/>
              <a:t> on</a:t>
            </a:r>
          </a:p>
          <a:p>
            <a:r>
              <a:rPr lang="en-GB" dirty="0" err="1"/>
              <a:t>artikli</a:t>
            </a:r>
            <a:r>
              <a:rPr lang="en-GB" dirty="0"/>
              <a:t> 21 </a:t>
            </a:r>
            <a:r>
              <a:rPr lang="en-GB" dirty="0" err="1"/>
              <a:t>lõikes</a:t>
            </a:r>
            <a:r>
              <a:rPr lang="en-GB" dirty="0"/>
              <a:t> 2 </a:t>
            </a:r>
            <a:r>
              <a:rPr lang="en-GB" dirty="0" err="1"/>
              <a:t>osutatud</a:t>
            </a:r>
            <a:r>
              <a:rPr lang="en-GB" dirty="0"/>
              <a:t> </a:t>
            </a:r>
            <a:r>
              <a:rPr lang="en-GB" dirty="0" err="1"/>
              <a:t>kontrollimenetluse</a:t>
            </a:r>
            <a:r>
              <a:rPr lang="en-GB" dirty="0"/>
              <a:t> </a:t>
            </a:r>
            <a:r>
              <a:rPr lang="en-GB" dirty="0" err="1"/>
              <a:t>kohaselt</a:t>
            </a:r>
            <a:r>
              <a:rPr lang="en-GB" dirty="0"/>
              <a:t>.</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13</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14</a:t>
            </a:fld>
            <a:endParaRPr lang="en-GB"/>
          </a:p>
        </p:txBody>
      </p:sp>
    </p:spTree>
    <p:extLst>
      <p:ext uri="{BB962C8B-B14F-4D97-AF65-F5344CB8AC3E}">
        <p14:creationId xmlns:p14="http://schemas.microsoft.com/office/powerpoint/2010/main" val="382601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15</a:t>
            </a:fld>
            <a:endParaRPr lang="en-GB"/>
          </a:p>
        </p:txBody>
      </p:sp>
    </p:spTree>
    <p:extLst>
      <p:ext uri="{BB962C8B-B14F-4D97-AF65-F5344CB8AC3E}">
        <p14:creationId xmlns:p14="http://schemas.microsoft.com/office/powerpoint/2010/main" val="98710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16</a:t>
            </a:fld>
            <a:endParaRPr lang="en-GB"/>
          </a:p>
        </p:txBody>
      </p:sp>
    </p:spTree>
    <p:extLst>
      <p:ext uri="{BB962C8B-B14F-4D97-AF65-F5344CB8AC3E}">
        <p14:creationId xmlns:p14="http://schemas.microsoft.com/office/powerpoint/2010/main" val="359851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dirty="0"/>
              <a:t>Artikkel 113. Ravimite kasutamine toiduks kasutatavatel maismaaloomadel juhtudel, mida müügiloa tingimused ei hõlma. Kui liikmesriigis ei ole ühtegi müügiloaga veterinaarravimit toiduks kasutatava maismaalooma liigi näidustuse jaoks, võib vastutav veterinaararst erandina artikli 106 lõikest 1 oma otsesel isiklikul vastutusel ning eelkõige lubamatute kannatuste vältimiseks erandkorras ravida asjaomast looma järgmise ravimiga: (a) veterinaarravim, millele on käesoleva määruse alusel antud luba asjaomases liikmesriigis või muus liikmesriigis kasutamiseks; (b) 	
</a:t>
            </a:r>
            <a:br>
              <a:rPr lang="et-EE" dirty="0"/>
            </a:br>
            <a:r>
              <a:rPr lang="et-EE" dirty="0"/>
              <a:t>kui ei ole ühtegi käesoleva lõike punktis a osutatud veterinaarravimit, siis veterinaarravim, millele on asjaomases liikmesriigis antud käesoleva määruse kohaselt müügiluba muu kui toidulooma liigi sama näidustuse jaoks; (c) kui ei ole ühtegi käesoleva lõike punktides a ja b osutatud veterinaarravimit, siis inimtervishoius kasutatav ravim, millele on antud müügiluba direktiivi 2001/83/EÜ või määruse (EÜ) nr 726/2004 kohaselt, või (d) kui ei ole ühtegi käesoleva lõike punktides a, b ja c osutatud ravimit, siis veterinaarravim, mis on valmistatud ekstemporaalselt veterinaarretsepti tingimuste kohaselt. </a:t>
            </a:r>
            <a:endParaRPr lang="es-ES" dirty="0"/>
          </a:p>
          <a:p>
            <a:endParaRPr lang="es-ES" dirty="0"/>
          </a:p>
          <a:p>
            <a:r>
              <a:rPr lang="et-EE" dirty="0"/>
              <a:t>2. Välja arvatud immunoloogiliste veterinaarravimite puhul, kui ükski lõikes 1 osutatud ravim ei ole kättesaadav, võib vastutav veterinaararst oma otsesel isiklikul vastutusel ja eelkõige lubamatute kannatuste vältimiseks erandkorras ravida toiduks kasutatavat maismaalooma veterinaarravimiga, mis on saanud kolmandas riigis müügiloa sama loomaliigi ja sama näidustuse jaoks. </a:t>
            </a:r>
            <a:endParaRPr lang="es-ES" dirty="0"/>
          </a:p>
          <a:p>
            <a:endParaRPr lang="es-ES" dirty="0"/>
          </a:p>
          <a:p>
            <a:r>
              <a:rPr lang="et-EE" dirty="0"/>
              <a:t>3. Veterinaararst võib manustada ravimit loomale isiklikult või lubada seda teha teisel isikul veterinaararsti vastutusel kooskõlas siseriiklike õigusnormidega. </a:t>
            </a:r>
            <a:endParaRPr lang="es-ES" dirty="0"/>
          </a:p>
          <a:p>
            <a:endParaRPr lang="es-ES" dirty="0"/>
          </a:p>
          <a:p>
            <a:r>
              <a:rPr lang="et-EE" dirty="0"/>
              <a:t>4. Käesoleva artikli lõigete 1 ja 2 kohaselt kasutatavates ravimites sisalduvad farmakoloogilised toimeained peavad olema lubatud vastavalt määrusele (EÜ) nr 470/2009 ja selle alusel vastu võetud õigusaktidele. </a:t>
            </a:r>
            <a:endParaRPr lang="es-ES" dirty="0"/>
          </a:p>
          <a:p>
            <a:endParaRPr lang="es-ES" dirty="0"/>
          </a:p>
          <a:p>
            <a:r>
              <a:rPr lang="et-EE" dirty="0"/>
              <a:t>5. Käesolevat artiklit kohaldatakse ka siis, kui lubatud veterinaarravim ei ole asjaomases liikmesriigis saadaval</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17</a:t>
            </a:fld>
            <a:endParaRPr lang="en-GB"/>
          </a:p>
        </p:txBody>
      </p:sp>
    </p:spTree>
    <p:extLst>
      <p:ext uri="{BB962C8B-B14F-4D97-AF65-F5344CB8AC3E}">
        <p14:creationId xmlns:p14="http://schemas.microsoft.com/office/powerpoint/2010/main" val="26212343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6.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45.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8.png"/><Relationship Id="rId4"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a:extLst>
              <a:ext uri="{FF2B5EF4-FFF2-40B4-BE49-F238E27FC236}">
                <a16:creationId xmlns:a16="http://schemas.microsoft.com/office/drawing/2014/main" id="{E3F0AC27-0329-449C-87F4-FCDBCE9D0F13}"/>
              </a:ext>
            </a:extLst>
          </p:cNvPr>
          <p:cNvPicPr/>
          <p:nvPr userDrawn="1"/>
        </p:nvPicPr>
        <p:blipFill>
          <a:blip r:embed="rId11" cstate="email">
            <a:extLst>
              <a:ext uri="{28A0092B-C50C-407E-A947-70E740481C1C}">
                <a14:useLocalDpi xmlns:a14="http://schemas.microsoft.com/office/drawing/2010/main"/>
              </a:ext>
            </a:extLst>
          </a:blip>
          <a:srcRect/>
          <a:stretch/>
        </p:blipFill>
        <p:spPr bwMode="auto">
          <a:xfrm>
            <a:off x="9073375" y="5672938"/>
            <a:ext cx="2707439" cy="791644"/>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5"/>
              </a:rPr>
              <a:t>www.amrfvtraining.eu</a:t>
            </a:r>
            <a:r>
              <a:rPr lang="en-GB" dirty="0">
                <a:latin typeface="EC Square Sans Pro" panose="020B0506040000020004" pitchFamily="34" charset="0"/>
              </a:rPr>
              <a:t>  </a:t>
            </a:r>
          </a:p>
        </p:txBody>
      </p:sp>
      <p:pic>
        <p:nvPicPr>
          <p:cNvPr id="2" name="Imagen 30">
            <a:extLst>
              <a:ext uri="{FF2B5EF4-FFF2-40B4-BE49-F238E27FC236}">
                <a16:creationId xmlns:a16="http://schemas.microsoft.com/office/drawing/2014/main" id="{5BAFAD01-922A-18BD-6844-C4BAF1164A40}"/>
              </a:ext>
            </a:extLst>
          </p:cNvPr>
          <p:cNvPicPr/>
          <p:nvPr userDrawn="1"/>
        </p:nvPicPr>
        <p:blipFill>
          <a:blip r:embed="rId16" cstate="email">
            <a:extLst>
              <a:ext uri="{28A0092B-C50C-407E-A947-70E740481C1C}">
                <a14:useLocalDpi xmlns:a14="http://schemas.microsoft.com/office/drawing/2010/main"/>
              </a:ext>
            </a:extLst>
          </a:blip>
          <a:srcRect/>
          <a:stretch/>
        </p:blipFill>
        <p:spPr bwMode="auto">
          <a:xfrm>
            <a:off x="9073375" y="5672938"/>
            <a:ext cx="2707439" cy="791644"/>
          </a:xfrm>
          <a:prstGeom prst="rect">
            <a:avLst/>
          </a:prstGeom>
          <a:noFill/>
          <a:ln>
            <a:noFill/>
          </a:ln>
        </p:spPr>
      </p:pic>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82987A4C-1F37-42C4-B59A-A84B7A4DDEEE}" type="datetimeFigureOut">
              <a:rPr lang="et-EE" smtClean="0"/>
              <a:t>04.04.2024</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802E1B5E-57D8-4784-AEE4-B25A776A66BA}" type="slidenum">
              <a:rPr lang="et-EE" smtClean="0"/>
              <a:t>‹#›</a:t>
            </a:fld>
            <a:endParaRPr lang="et-EE"/>
          </a:p>
        </p:txBody>
      </p:sp>
    </p:spTree>
    <p:extLst>
      <p:ext uri="{BB962C8B-B14F-4D97-AF65-F5344CB8AC3E}">
        <p14:creationId xmlns:p14="http://schemas.microsoft.com/office/powerpoint/2010/main" val="312965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a:ext>
            </a:extLst>
          </a:blip>
          <a:srcRect/>
          <a:stretch/>
        </p:blipFill>
        <p:spPr bwMode="auto">
          <a:xfrm>
            <a:off x="10011023" y="6163744"/>
            <a:ext cx="1976259"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2" name="Imagen 50">
            <a:extLst>
              <a:ext uri="{FF2B5EF4-FFF2-40B4-BE49-F238E27FC236}">
                <a16:creationId xmlns:a16="http://schemas.microsoft.com/office/drawing/2014/main" id="{9AA9B6E0-C806-E888-AEB0-78181E51FD99}"/>
              </a:ext>
            </a:extLst>
          </p:cNvPr>
          <p:cNvPicPr/>
          <p:nvPr userDrawn="1"/>
        </p:nvPicPr>
        <p:blipFill>
          <a:blip r:embed="rId12" cstate="email">
            <a:extLst>
              <a:ext uri="{28A0092B-C50C-407E-A947-70E740481C1C}">
                <a14:useLocalDpi xmlns:a14="http://schemas.microsoft.com/office/drawing/2010/main"/>
              </a:ext>
            </a:extLst>
          </a:blip>
          <a:srcRect/>
          <a:stretch/>
        </p:blipFill>
        <p:spPr bwMode="auto">
          <a:xfrm>
            <a:off x="10011023" y="6163744"/>
            <a:ext cx="1976259" cy="577850"/>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 id="2147483675"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eli/reg_impl/2022/1255/oj"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t-EE" sz="2400" b="1" dirty="0">
                <a:latin typeface="EC Square Sans Pro" panose="020B0506040000020004" pitchFamily="34" charset="0"/>
              </a:rPr>
              <a:t>EESTI</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t-EE" b="1" dirty="0">
                <a:latin typeface="EC Square Sans Pro" panose="020B0506040000020004" pitchFamily="34" charset="0"/>
              </a:rPr>
              <a:t>10.-11. aprill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id="{ACA65E1C-789A-48EF-8BAD-6DF7C0BE5C3D}"/>
              </a:ext>
            </a:extLst>
          </p:cNvPr>
          <p:cNvSpPr txBox="1">
            <a:spLocks/>
          </p:cNvSpPr>
          <p:nvPr/>
        </p:nvSpPr>
        <p:spPr>
          <a:xfrm>
            <a:off x="762000" y="158750"/>
            <a:ext cx="10687439" cy="533400"/>
          </a:xfrm>
          <a:prstGeom prst="rect">
            <a:avLst/>
          </a:prstGeom>
        </p:spPr>
        <p:txBody>
          <a:bodyPr lIns="91440" tIns="45720" rIns="91440" bIns="45720" anchor="t"/>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a:cs typeface="Arial"/>
              </a:rPr>
              <a:t>Üldreeglid – veterinaarretsept </a:t>
            </a:r>
            <a:r>
              <a:rPr lang="et-EE" sz="1800">
                <a:latin typeface="EC Square Sans Pro"/>
                <a:cs typeface="Arial"/>
              </a:rPr>
              <a:t>(FR näidisvorm)</a:t>
            </a:r>
          </a:p>
          <a:p>
            <a:endParaRPr lang="en-GB" dirty="0"/>
          </a:p>
        </p:txBody>
      </p:sp>
      <p:pic>
        <p:nvPicPr>
          <p:cNvPr id="6" name="Picture 6">
            <a:extLst>
              <a:ext uri="{FF2B5EF4-FFF2-40B4-BE49-F238E27FC236}">
                <a16:creationId xmlns:a16="http://schemas.microsoft.com/office/drawing/2014/main" id="{5200545C-AECB-452C-BBE5-ED3815095A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9891" y="766753"/>
            <a:ext cx="4334830" cy="6103947"/>
          </a:xfrm>
          <a:prstGeom prst="rect">
            <a:avLst/>
          </a:prstGeom>
          <a:ln>
            <a:noFill/>
          </a:ln>
          <a:effectLst>
            <a:outerShdw blurRad="292100" dist="139700" dir="2700000" algn="tl" rotWithShape="0">
              <a:srgbClr val="333333">
                <a:alpha val="65000"/>
              </a:srgbClr>
            </a:outerShdw>
          </a:effectLst>
        </p:spPr>
      </p:pic>
      <p:sp>
        <p:nvSpPr>
          <p:cNvPr id="9" name="TextBox 7">
            <a:extLst>
              <a:ext uri="{FF2B5EF4-FFF2-40B4-BE49-F238E27FC236}">
                <a16:creationId xmlns:a16="http://schemas.microsoft.com/office/drawing/2014/main" id="{79B9FE22-08DB-4399-993B-4F6FB172DC62}"/>
              </a:ext>
            </a:extLst>
          </p:cNvPr>
          <p:cNvSpPr txBox="1"/>
          <p:nvPr/>
        </p:nvSpPr>
        <p:spPr>
          <a:xfrm>
            <a:off x="88124" y="1660664"/>
            <a:ext cx="2828071" cy="923330"/>
          </a:xfrm>
          <a:prstGeom prst="rect">
            <a:avLst/>
          </a:prstGeom>
          <a:solidFill>
            <a:srgbClr val="ECEBEB"/>
          </a:solidFill>
        </p:spPr>
        <p:txBody>
          <a:bodyPr wrap="square" rtlCol="0">
            <a:spAutoFit/>
          </a:bodyPr>
          <a:lstStyle/>
          <a:p>
            <a:r>
              <a:rPr lang="et-EE">
                <a:solidFill>
                  <a:schemeClr val="tx1"/>
                </a:solidFill>
                <a:latin typeface="EC Square Sans Pro" panose="020B0506040000020004" pitchFamily="34" charset="0"/>
                <a:ea typeface="+mn-ea"/>
                <a:cs typeface="+mn-cs"/>
              </a:rPr>
              <a:t>Veterinaararsti identifitseerimine (kutsetegevuse loa nr)</a:t>
            </a:r>
          </a:p>
        </p:txBody>
      </p:sp>
      <p:cxnSp>
        <p:nvCxnSpPr>
          <p:cNvPr id="10" name="Straight Arrow Connector 9">
            <a:extLst>
              <a:ext uri="{FF2B5EF4-FFF2-40B4-BE49-F238E27FC236}">
                <a16:creationId xmlns:a16="http://schemas.microsoft.com/office/drawing/2014/main" id="{59BFA582-9369-46AB-89BE-5729D0437B13}"/>
              </a:ext>
            </a:extLst>
          </p:cNvPr>
          <p:cNvCxnSpPr>
            <a:cxnSpLocks/>
            <a:stCxn id="9" idx="3"/>
          </p:cNvCxnSpPr>
          <p:nvPr/>
        </p:nvCxnSpPr>
        <p:spPr>
          <a:xfrm flipV="1">
            <a:off x="2916195" y="2014607"/>
            <a:ext cx="893805" cy="10772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TextBox 16">
            <a:extLst>
              <a:ext uri="{FF2B5EF4-FFF2-40B4-BE49-F238E27FC236}">
                <a16:creationId xmlns:a16="http://schemas.microsoft.com/office/drawing/2014/main" id="{02E8B8C4-7414-478D-B927-13A09F51E318}"/>
              </a:ext>
            </a:extLst>
          </p:cNvPr>
          <p:cNvSpPr txBox="1"/>
          <p:nvPr/>
        </p:nvSpPr>
        <p:spPr>
          <a:xfrm>
            <a:off x="88124" y="2597150"/>
            <a:ext cx="2828071" cy="1200329"/>
          </a:xfrm>
          <a:prstGeom prst="rect">
            <a:avLst/>
          </a:prstGeom>
          <a:solidFill>
            <a:srgbClr val="ECEBEB"/>
          </a:solidFill>
        </p:spPr>
        <p:txBody>
          <a:bodyPr wrap="square" rtlCol="0">
            <a:spAutoFit/>
          </a:bodyPr>
          <a:lstStyle/>
          <a:p>
            <a:r>
              <a:rPr lang="et-EE" dirty="0">
                <a:latin typeface="EC Square Sans Pro" panose="020B0506040000020004" pitchFamily="34" charset="0"/>
              </a:rPr>
              <a:t>Ravimi nimetus (toimeaine), vorm ja tugevus.</a:t>
            </a:r>
          </a:p>
          <a:p>
            <a:r>
              <a:rPr lang="et-EE" dirty="0">
                <a:latin typeface="EC Square Sans Pro" panose="020B0506040000020004" pitchFamily="34" charset="0"/>
              </a:rPr>
              <a:t>Määratud kogus</a:t>
            </a:r>
          </a:p>
          <a:p>
            <a:r>
              <a:rPr lang="et-EE" dirty="0">
                <a:latin typeface="EC Square Sans Pro" panose="020B0506040000020004" pitchFamily="34" charset="0"/>
              </a:rPr>
              <a:t>Annustamisrežiim </a:t>
            </a:r>
          </a:p>
        </p:txBody>
      </p:sp>
      <p:sp>
        <p:nvSpPr>
          <p:cNvPr id="13" name="TextBox 27">
            <a:extLst>
              <a:ext uri="{FF2B5EF4-FFF2-40B4-BE49-F238E27FC236}">
                <a16:creationId xmlns:a16="http://schemas.microsoft.com/office/drawing/2014/main" id="{27E0B672-6AF0-4BAD-9A7E-FFFD0315AFA6}"/>
              </a:ext>
            </a:extLst>
          </p:cNvPr>
          <p:cNvSpPr txBox="1"/>
          <p:nvPr/>
        </p:nvSpPr>
        <p:spPr>
          <a:xfrm>
            <a:off x="88124" y="5300258"/>
            <a:ext cx="2844193" cy="923330"/>
          </a:xfrm>
          <a:prstGeom prst="rect">
            <a:avLst/>
          </a:prstGeom>
          <a:solidFill>
            <a:srgbClr val="003399"/>
          </a:solidFill>
        </p:spPr>
        <p:txBody>
          <a:bodyPr wrap="square" lIns="91440" tIns="45720" rIns="91440" bIns="45720" rtlCol="0" anchor="t">
            <a:spAutoFit/>
          </a:bodyPr>
          <a:lstStyle/>
          <a:p>
            <a:r>
              <a:rPr lang="fi-FI" dirty="0" err="1">
                <a:solidFill>
                  <a:schemeClr val="bg1"/>
                </a:solidFill>
                <a:latin typeface="EC Square Sans Pro"/>
              </a:rPr>
              <a:t>Märkus</a:t>
            </a:r>
            <a:r>
              <a:rPr lang="fi-FI" dirty="0">
                <a:solidFill>
                  <a:schemeClr val="bg1"/>
                </a:solidFill>
                <a:latin typeface="EC Square Sans Pro"/>
              </a:rPr>
              <a:t> on </a:t>
            </a:r>
            <a:r>
              <a:rPr lang="fi-FI" dirty="0" err="1">
                <a:solidFill>
                  <a:schemeClr val="bg1"/>
                </a:solidFill>
                <a:latin typeface="EC Square Sans Pro"/>
              </a:rPr>
              <a:t>vajalik</a:t>
            </a:r>
            <a:r>
              <a:rPr lang="fi-FI" dirty="0">
                <a:solidFill>
                  <a:schemeClr val="bg1"/>
                </a:solidFill>
                <a:latin typeface="EC Square Sans Pro"/>
              </a:rPr>
              <a:t>, </a:t>
            </a:r>
            <a:r>
              <a:rPr lang="fi-FI" dirty="0" err="1">
                <a:solidFill>
                  <a:schemeClr val="bg1"/>
                </a:solidFill>
                <a:latin typeface="EC Square Sans Pro"/>
              </a:rPr>
              <a:t>kui</a:t>
            </a:r>
            <a:r>
              <a:rPr lang="fi-FI" dirty="0">
                <a:solidFill>
                  <a:schemeClr val="bg1"/>
                </a:solidFill>
                <a:latin typeface="EC Square Sans Pro"/>
              </a:rPr>
              <a:t> </a:t>
            </a:r>
            <a:r>
              <a:rPr lang="fi-FI" dirty="0" err="1">
                <a:solidFill>
                  <a:schemeClr val="bg1"/>
                </a:solidFill>
                <a:latin typeface="EC Square Sans Pro"/>
              </a:rPr>
              <a:t>retsept</a:t>
            </a:r>
            <a:r>
              <a:rPr lang="fi-FI" dirty="0">
                <a:solidFill>
                  <a:schemeClr val="bg1"/>
                </a:solidFill>
                <a:latin typeface="EC Square Sans Pro"/>
              </a:rPr>
              <a:t> on </a:t>
            </a:r>
            <a:r>
              <a:rPr lang="fi-FI" dirty="0" err="1">
                <a:solidFill>
                  <a:schemeClr val="bg1"/>
                </a:solidFill>
                <a:latin typeface="EC Square Sans Pro"/>
              </a:rPr>
              <a:t>Art</a:t>
            </a:r>
            <a:r>
              <a:rPr lang="fi-FI" dirty="0">
                <a:solidFill>
                  <a:schemeClr val="bg1"/>
                </a:solidFill>
                <a:latin typeface="EC Square Sans Pro"/>
              </a:rPr>
              <a:t> 107 3-4 </a:t>
            </a:r>
            <a:r>
              <a:rPr lang="fi-FI" dirty="0" err="1">
                <a:solidFill>
                  <a:schemeClr val="bg1"/>
                </a:solidFill>
                <a:latin typeface="EC Square Sans Pro"/>
              </a:rPr>
              <a:t>või</a:t>
            </a:r>
            <a:r>
              <a:rPr lang="fi-FI" dirty="0">
                <a:solidFill>
                  <a:schemeClr val="bg1"/>
                </a:solidFill>
                <a:latin typeface="EC Square Sans Pro"/>
              </a:rPr>
              <a:t> 112-114)</a:t>
            </a:r>
            <a:endParaRPr lang="et-EE" dirty="0">
              <a:solidFill>
                <a:schemeClr val="bg1"/>
              </a:solidFill>
              <a:latin typeface="EC Square Sans Pro"/>
            </a:endParaRPr>
          </a:p>
        </p:txBody>
      </p:sp>
      <p:sp>
        <p:nvSpPr>
          <p:cNvPr id="14" name="TextBox 2">
            <a:extLst>
              <a:ext uri="{FF2B5EF4-FFF2-40B4-BE49-F238E27FC236}">
                <a16:creationId xmlns:a16="http://schemas.microsoft.com/office/drawing/2014/main" id="{F2A686A0-74DB-4814-9CFB-E8E911DF96FE}"/>
              </a:ext>
            </a:extLst>
          </p:cNvPr>
          <p:cNvSpPr txBox="1"/>
          <p:nvPr/>
        </p:nvSpPr>
        <p:spPr>
          <a:xfrm>
            <a:off x="88124" y="3936004"/>
            <a:ext cx="2828071" cy="1200329"/>
          </a:xfrm>
          <a:prstGeom prst="rect">
            <a:avLst/>
          </a:prstGeom>
          <a:solidFill>
            <a:srgbClr val="6BB188"/>
          </a:solidFill>
        </p:spPr>
        <p:txBody>
          <a:bodyPr wrap="square" rtlCol="0">
            <a:spAutoFit/>
          </a:bodyPr>
          <a:lstStyle/>
          <a:p>
            <a:r>
              <a:rPr lang="et-EE" dirty="0">
                <a:solidFill>
                  <a:schemeClr val="tx1"/>
                </a:solidFill>
                <a:latin typeface="EC Square Sans Pro" panose="020B0506040000020004" pitchFamily="34" charset="0"/>
              </a:rPr>
              <a:t>Mikroobivastase ravimi retsept kehtib ainult 5 päeva pärast retsepti väljakirjutamist. </a:t>
            </a:r>
          </a:p>
        </p:txBody>
      </p:sp>
      <p:cxnSp>
        <p:nvCxnSpPr>
          <p:cNvPr id="22" name="Straight Arrow Connector 9">
            <a:extLst>
              <a:ext uri="{FF2B5EF4-FFF2-40B4-BE49-F238E27FC236}">
                <a16:creationId xmlns:a16="http://schemas.microsoft.com/office/drawing/2014/main" id="{581EC61A-0E63-47D1-BA22-B89D2673AB75}"/>
              </a:ext>
            </a:extLst>
          </p:cNvPr>
          <p:cNvCxnSpPr>
            <a:cxnSpLocks/>
            <a:stCxn id="11" idx="3"/>
          </p:cNvCxnSpPr>
          <p:nvPr/>
        </p:nvCxnSpPr>
        <p:spPr>
          <a:xfrm>
            <a:off x="2916195" y="3197315"/>
            <a:ext cx="893805" cy="21544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1" name="TextBox 10">
            <a:extLst>
              <a:ext uri="{FF2B5EF4-FFF2-40B4-BE49-F238E27FC236}">
                <a16:creationId xmlns:a16="http://schemas.microsoft.com/office/drawing/2014/main" id="{88FB0F11-B24B-41FB-9D1A-ECAF28ED0215}"/>
              </a:ext>
            </a:extLst>
          </p:cNvPr>
          <p:cNvSpPr txBox="1"/>
          <p:nvPr/>
        </p:nvSpPr>
        <p:spPr>
          <a:xfrm>
            <a:off x="8462294" y="692150"/>
            <a:ext cx="3196306" cy="707886"/>
          </a:xfrm>
          <a:prstGeom prst="rect">
            <a:avLst/>
          </a:prstGeom>
          <a:solidFill>
            <a:srgbClr val="ECEBEB"/>
          </a:solidFill>
        </p:spPr>
        <p:txBody>
          <a:bodyPr wrap="square" rtlCol="0">
            <a:spAutoFit/>
          </a:bodyPr>
          <a:lstStyle/>
          <a:p>
            <a:r>
              <a:rPr lang="et-EE" sz="2000">
                <a:latin typeface="EC Square Sans Pro" panose="020B0506040000020004" pitchFamily="34" charset="0"/>
              </a:rPr>
              <a:t>Nimi ja aadress </a:t>
            </a:r>
          </a:p>
          <a:p>
            <a:r>
              <a:rPr lang="et-EE" sz="2000">
                <a:latin typeface="EC Square Sans Pro" panose="020B0506040000020004" pitchFamily="34" charset="0"/>
              </a:rPr>
              <a:t>Loomade omanik</a:t>
            </a:r>
          </a:p>
        </p:txBody>
      </p:sp>
      <p:sp>
        <p:nvSpPr>
          <p:cNvPr id="32" name="TextBox 13">
            <a:extLst>
              <a:ext uri="{FF2B5EF4-FFF2-40B4-BE49-F238E27FC236}">
                <a16:creationId xmlns:a16="http://schemas.microsoft.com/office/drawing/2014/main" id="{AA9B826B-585E-4DC3-84E0-C2536598BF5C}"/>
              </a:ext>
            </a:extLst>
          </p:cNvPr>
          <p:cNvSpPr txBox="1"/>
          <p:nvPr/>
        </p:nvSpPr>
        <p:spPr>
          <a:xfrm>
            <a:off x="8478414" y="5797550"/>
            <a:ext cx="3162089" cy="400110"/>
          </a:xfrm>
          <a:prstGeom prst="rect">
            <a:avLst/>
          </a:prstGeom>
          <a:solidFill>
            <a:srgbClr val="ECEBEB"/>
          </a:solidFill>
        </p:spPr>
        <p:txBody>
          <a:bodyPr wrap="square" rtlCol="0">
            <a:spAutoFit/>
          </a:bodyPr>
          <a:lstStyle/>
          <a:p>
            <a:r>
              <a:rPr lang="et-EE" sz="2000">
                <a:latin typeface="EC Square Sans Pro" panose="020B0506040000020004" pitchFamily="34" charset="0"/>
              </a:rPr>
              <a:t>Kuupäev ja vet. allkiri</a:t>
            </a:r>
          </a:p>
        </p:txBody>
      </p:sp>
      <p:sp>
        <p:nvSpPr>
          <p:cNvPr id="33" name="TextBox 19">
            <a:extLst>
              <a:ext uri="{FF2B5EF4-FFF2-40B4-BE49-F238E27FC236}">
                <a16:creationId xmlns:a16="http://schemas.microsoft.com/office/drawing/2014/main" id="{D73860A3-CDA5-4E10-853B-CF537A85DFB0}"/>
              </a:ext>
            </a:extLst>
          </p:cNvPr>
          <p:cNvSpPr txBox="1"/>
          <p:nvPr/>
        </p:nvSpPr>
        <p:spPr>
          <a:xfrm>
            <a:off x="8462295" y="3357062"/>
            <a:ext cx="3230524" cy="707886"/>
          </a:xfrm>
          <a:prstGeom prst="rect">
            <a:avLst/>
          </a:prstGeom>
          <a:solidFill>
            <a:srgbClr val="ECEBEB"/>
          </a:solidFill>
        </p:spPr>
        <p:txBody>
          <a:bodyPr wrap="square" rtlCol="0">
            <a:spAutoFit/>
          </a:bodyPr>
          <a:lstStyle/>
          <a:p>
            <a:r>
              <a:rPr lang="et-EE" sz="2000" dirty="0">
                <a:latin typeface="EC Square Sans Pro" panose="020B0506040000020004" pitchFamily="34" charset="0"/>
              </a:rPr>
              <a:t>Toiduloomad: keeluaeg </a:t>
            </a:r>
            <a:br>
              <a:rPr lang="en-US" sz="2000" dirty="0">
                <a:latin typeface="EC Square Sans Pro" panose="020B0506040000020004" pitchFamily="34" charset="0"/>
              </a:rPr>
            </a:br>
            <a:r>
              <a:rPr lang="et-EE" sz="2000" dirty="0">
                <a:latin typeface="EC Square Sans Pro" panose="020B0506040000020004" pitchFamily="34" charset="0"/>
              </a:rPr>
              <a:t>(isegi kui 0)</a:t>
            </a:r>
          </a:p>
        </p:txBody>
      </p:sp>
      <p:sp>
        <p:nvSpPr>
          <p:cNvPr id="34" name="TextBox 22">
            <a:extLst>
              <a:ext uri="{FF2B5EF4-FFF2-40B4-BE49-F238E27FC236}">
                <a16:creationId xmlns:a16="http://schemas.microsoft.com/office/drawing/2014/main" id="{E6E6C5FF-1EC3-4B68-BF84-C2EB0A65DA98}"/>
              </a:ext>
            </a:extLst>
          </p:cNvPr>
          <p:cNvSpPr txBox="1"/>
          <p:nvPr/>
        </p:nvSpPr>
        <p:spPr>
          <a:xfrm>
            <a:off x="8462294" y="1923018"/>
            <a:ext cx="3196307" cy="400110"/>
          </a:xfrm>
          <a:prstGeom prst="rect">
            <a:avLst/>
          </a:prstGeom>
          <a:solidFill>
            <a:srgbClr val="ECEBEB"/>
          </a:solidFill>
        </p:spPr>
        <p:txBody>
          <a:bodyPr wrap="square" rtlCol="0">
            <a:spAutoFit/>
          </a:bodyPr>
          <a:lstStyle/>
          <a:p>
            <a:r>
              <a:rPr lang="et-EE" sz="2000">
                <a:latin typeface="EC Square Sans Pro" panose="020B0506040000020004" pitchFamily="34" charset="0"/>
              </a:rPr>
              <a:t>Kuupäev</a:t>
            </a:r>
          </a:p>
        </p:txBody>
      </p:sp>
      <p:sp>
        <p:nvSpPr>
          <p:cNvPr id="35" name="TextBox 28">
            <a:extLst>
              <a:ext uri="{FF2B5EF4-FFF2-40B4-BE49-F238E27FC236}">
                <a16:creationId xmlns:a16="http://schemas.microsoft.com/office/drawing/2014/main" id="{D0BD4936-E1CB-4E72-8C03-E8C4D661EC4A}"/>
              </a:ext>
            </a:extLst>
          </p:cNvPr>
          <p:cNvSpPr txBox="1"/>
          <p:nvPr/>
        </p:nvSpPr>
        <p:spPr>
          <a:xfrm>
            <a:off x="8462295" y="4197350"/>
            <a:ext cx="3230524" cy="1015663"/>
          </a:xfrm>
          <a:prstGeom prst="rect">
            <a:avLst/>
          </a:prstGeom>
          <a:solidFill>
            <a:srgbClr val="ECEBEB"/>
          </a:solidFill>
        </p:spPr>
        <p:txBody>
          <a:bodyPr wrap="square" rtlCol="0">
            <a:spAutoFit/>
          </a:bodyPr>
          <a:lstStyle/>
          <a:p>
            <a:r>
              <a:rPr lang="et-EE" sz="2000">
                <a:latin typeface="EC Square Sans Pro" panose="020B0506040000020004" pitchFamily="34" charset="0"/>
              </a:rPr>
              <a:t>Võimalikud hoiatused või teated vastutustundliku kasutamise kohta</a:t>
            </a:r>
          </a:p>
        </p:txBody>
      </p:sp>
      <p:sp>
        <p:nvSpPr>
          <p:cNvPr id="36" name="TextBox 31">
            <a:extLst>
              <a:ext uri="{FF2B5EF4-FFF2-40B4-BE49-F238E27FC236}">
                <a16:creationId xmlns:a16="http://schemas.microsoft.com/office/drawing/2014/main" id="{57D477ED-9285-4237-9023-A7003D2F9CD5}"/>
              </a:ext>
            </a:extLst>
          </p:cNvPr>
          <p:cNvSpPr txBox="1"/>
          <p:nvPr/>
        </p:nvSpPr>
        <p:spPr>
          <a:xfrm>
            <a:off x="8462294" y="1436564"/>
            <a:ext cx="3196307" cy="338554"/>
          </a:xfrm>
          <a:prstGeom prst="rect">
            <a:avLst/>
          </a:prstGeom>
          <a:solidFill>
            <a:srgbClr val="ECEBEB"/>
          </a:solidFill>
        </p:spPr>
        <p:txBody>
          <a:bodyPr wrap="square" rtlCol="0">
            <a:spAutoFit/>
          </a:bodyPr>
          <a:lstStyle/>
          <a:p>
            <a:r>
              <a:rPr lang="et-EE" sz="1600" dirty="0">
                <a:latin typeface="EC Square Sans Pro" panose="020B0506040000020004" pitchFamily="34" charset="0"/>
              </a:rPr>
              <a:t>Loomade identifitseerimisandmed</a:t>
            </a:r>
          </a:p>
        </p:txBody>
      </p:sp>
      <p:cxnSp>
        <p:nvCxnSpPr>
          <p:cNvPr id="37" name="Straight Arrow Connector 9">
            <a:extLst>
              <a:ext uri="{FF2B5EF4-FFF2-40B4-BE49-F238E27FC236}">
                <a16:creationId xmlns:a16="http://schemas.microsoft.com/office/drawing/2014/main" id="{5AFD2615-46EE-42B6-A231-9AD3CE601885}"/>
              </a:ext>
            </a:extLst>
          </p:cNvPr>
          <p:cNvCxnSpPr>
            <a:cxnSpLocks/>
          </p:cNvCxnSpPr>
          <p:nvPr/>
        </p:nvCxnSpPr>
        <p:spPr>
          <a:xfrm flipH="1">
            <a:off x="7467600" y="1153415"/>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0" name="Straight Arrow Connector 9">
            <a:extLst>
              <a:ext uri="{FF2B5EF4-FFF2-40B4-BE49-F238E27FC236}">
                <a16:creationId xmlns:a16="http://schemas.microsoft.com/office/drawing/2014/main" id="{2F04EED3-541A-4B0D-B8E2-0D5C1177C6CB}"/>
              </a:ext>
            </a:extLst>
          </p:cNvPr>
          <p:cNvCxnSpPr>
            <a:cxnSpLocks/>
          </p:cNvCxnSpPr>
          <p:nvPr/>
        </p:nvCxnSpPr>
        <p:spPr>
          <a:xfrm flipH="1">
            <a:off x="7467600" y="1530350"/>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1" name="Straight Arrow Connector 9">
            <a:extLst>
              <a:ext uri="{FF2B5EF4-FFF2-40B4-BE49-F238E27FC236}">
                <a16:creationId xmlns:a16="http://schemas.microsoft.com/office/drawing/2014/main" id="{F006C285-40B9-4F63-80A4-59B549E301B8}"/>
              </a:ext>
            </a:extLst>
          </p:cNvPr>
          <p:cNvCxnSpPr>
            <a:cxnSpLocks/>
            <a:stCxn id="34" idx="1"/>
          </p:cNvCxnSpPr>
          <p:nvPr/>
        </p:nvCxnSpPr>
        <p:spPr>
          <a:xfrm flipH="1" flipV="1">
            <a:off x="7467602" y="2107685"/>
            <a:ext cx="994692" cy="1538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2" name="Straight Arrow Connector 9">
            <a:extLst>
              <a:ext uri="{FF2B5EF4-FFF2-40B4-BE49-F238E27FC236}">
                <a16:creationId xmlns:a16="http://schemas.microsoft.com/office/drawing/2014/main" id="{8B0FC049-9EB2-4121-A610-B73533CB65E7}"/>
              </a:ext>
            </a:extLst>
          </p:cNvPr>
          <p:cNvCxnSpPr>
            <a:cxnSpLocks/>
            <a:stCxn id="33" idx="1"/>
          </p:cNvCxnSpPr>
          <p:nvPr/>
        </p:nvCxnSpPr>
        <p:spPr>
          <a:xfrm flipH="1">
            <a:off x="7467600" y="3711005"/>
            <a:ext cx="99469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3" name="Straight Arrow Connector 9">
            <a:extLst>
              <a:ext uri="{FF2B5EF4-FFF2-40B4-BE49-F238E27FC236}">
                <a16:creationId xmlns:a16="http://schemas.microsoft.com/office/drawing/2014/main" id="{0682E033-62FD-4839-A4B8-2F6D2342A37F}"/>
              </a:ext>
            </a:extLst>
          </p:cNvPr>
          <p:cNvCxnSpPr>
            <a:cxnSpLocks/>
          </p:cNvCxnSpPr>
          <p:nvPr/>
        </p:nvCxnSpPr>
        <p:spPr>
          <a:xfrm flipH="1" flipV="1">
            <a:off x="7483722" y="4768267"/>
            <a:ext cx="994694" cy="15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Straight Arrow Connector 9">
            <a:extLst>
              <a:ext uri="{FF2B5EF4-FFF2-40B4-BE49-F238E27FC236}">
                <a16:creationId xmlns:a16="http://schemas.microsoft.com/office/drawing/2014/main" id="{5E1995BA-2890-4E2A-AE58-FB65A669ECEF}"/>
              </a:ext>
            </a:extLst>
          </p:cNvPr>
          <p:cNvCxnSpPr>
            <a:cxnSpLocks/>
            <a:stCxn id="32" idx="1"/>
          </p:cNvCxnSpPr>
          <p:nvPr/>
        </p:nvCxnSpPr>
        <p:spPr>
          <a:xfrm flipH="1">
            <a:off x="7483722" y="5997605"/>
            <a:ext cx="994692" cy="1031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524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t-EE" sz="2800" b="1">
                <a:solidFill>
                  <a:schemeClr val="bg1"/>
                </a:solidFill>
                <a:latin typeface="EC Square Sans Pro" panose="020B0506040000020004" pitchFamily="34" charset="0"/>
              </a:rPr>
              <a:t>RAVIMID SÖÖDA VÕI VEE KAUDU</a:t>
            </a:r>
          </a:p>
          <a:p>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veterinaarretsept</a:t>
            </a:r>
          </a:p>
          <a:p>
            <a:endParaRPr lang="en-GB" dirty="0"/>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3567813153"/>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1964869" cy="646331"/>
          </a:xfrm>
          <a:prstGeom prst="rect">
            <a:avLst/>
          </a:prstGeom>
          <a:noFill/>
        </p:spPr>
        <p:txBody>
          <a:bodyPr wrap="square" rtlCol="0">
            <a:spAutoFit/>
          </a:bodyPr>
          <a:lstStyle/>
          <a:p>
            <a:r>
              <a:rPr lang="et-EE" b="1" dirty="0">
                <a:solidFill>
                  <a:schemeClr val="accent5"/>
                </a:solidFill>
                <a:latin typeface="EC Square Sans Pro" panose="020B0506040000020004" pitchFamily="34" charset="0"/>
                <a:ea typeface="Verdana" panose="020B0604030504040204" pitchFamily="34" charset="0"/>
              </a:rPr>
              <a:t>Reg.(EL) 2019/4 </a:t>
            </a:r>
          </a:p>
          <a:p>
            <a:r>
              <a:rPr lang="et-EE" b="1" dirty="0">
                <a:solidFill>
                  <a:schemeClr val="accent5"/>
                </a:solidFill>
                <a:latin typeface="EC Square Sans Pro" panose="020B0506040000020004" pitchFamily="34" charset="0"/>
                <a:ea typeface="Verdana" panose="020B0604030504040204" pitchFamily="34" charset="0"/>
              </a:rPr>
              <a:t>(MF)</a:t>
            </a:r>
          </a:p>
        </p:txBody>
      </p:sp>
      <p:sp>
        <p:nvSpPr>
          <p:cNvPr id="13" name="TextBox 7">
            <a:extLst>
              <a:ext uri="{FF2B5EF4-FFF2-40B4-BE49-F238E27FC236}">
                <a16:creationId xmlns:a16="http://schemas.microsoft.com/office/drawing/2014/main" id="{F5E625B6-FDB7-4FBA-9B49-2A3AD88D31E7}"/>
              </a:ext>
            </a:extLst>
          </p:cNvPr>
          <p:cNvSpPr txBox="1"/>
          <p:nvPr/>
        </p:nvSpPr>
        <p:spPr>
          <a:xfrm>
            <a:off x="9769931" y="4927952"/>
            <a:ext cx="1964869" cy="1754326"/>
          </a:xfrm>
          <a:prstGeom prst="rect">
            <a:avLst/>
          </a:prstGeom>
          <a:noFill/>
        </p:spPr>
        <p:txBody>
          <a:bodyPr wrap="square" rtlCol="0">
            <a:spAutoFit/>
          </a:bodyPr>
          <a:lstStyle/>
          <a:p>
            <a:r>
              <a:rPr lang="et-EE" b="1" dirty="0">
                <a:solidFill>
                  <a:schemeClr val="accent5"/>
                </a:solidFill>
                <a:latin typeface="EC Square Sans Pro" panose="020B0506040000020004" pitchFamily="34" charset="0"/>
                <a:ea typeface="Verdana" panose="020B0604030504040204" pitchFamily="34" charset="0"/>
              </a:rPr>
              <a:t>Reg. (EL) 2019/6 (VMP)</a:t>
            </a:r>
          </a:p>
          <a:p>
            <a:r>
              <a:rPr lang="et-EE" b="1" dirty="0">
                <a:solidFill>
                  <a:schemeClr val="accent5"/>
                </a:solidFill>
                <a:latin typeface="EC Square Sans Pro" panose="020B0506040000020004" pitchFamily="34" charset="0"/>
                <a:ea typeface="Verdana" panose="020B0604030504040204" pitchFamily="34" charset="0"/>
              </a:rPr>
              <a:t>ja delegeeritud õigusakt K(2024) 661 lõplik</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EC Square Sans Pro" panose="020B0506040000020004" pitchFamily="34" charset="0"/>
            </a:endParaRPr>
          </a:p>
        </p:txBody>
      </p:sp>
    </p:spTree>
    <p:extLst>
      <p:ext uri="{BB962C8B-B14F-4D97-AF65-F5344CB8AC3E}">
        <p14:creationId xmlns:p14="http://schemas.microsoft.com/office/powerpoint/2010/main" val="394319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t-EE" sz="2800" b="1">
                <a:solidFill>
                  <a:schemeClr val="bg1"/>
                </a:solidFill>
                <a:latin typeface="EC Square Sans Pro" panose="020B0506040000020004" pitchFamily="34" charset="0"/>
              </a:rPr>
              <a:t>Ravimsöödaga seotud veterinaarretseptid (1/2)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veterinaarretsept</a:t>
            </a:r>
          </a:p>
          <a:p>
            <a:endParaRPr lang="en-GB" dirty="0"/>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t-EE" sz="2800" b="1">
                <a:solidFill>
                  <a:srgbClr val="003399"/>
                </a:solidFill>
                <a:latin typeface="EC Square Sans Pro" panose="020B0506040000020004" pitchFamily="34" charset="0"/>
              </a:rPr>
              <a:t>Artikkel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t-EE" sz="1200">
                <a:solidFill>
                  <a:srgbClr val="024B9C"/>
                </a:solidFill>
                <a:latin typeface="EC Square Sans Pro" panose="020B0506040000020004" pitchFamily="34" charset="0"/>
                <a:ea typeface="+mn-ea"/>
                <a:cs typeface="+mn-cs"/>
              </a:rPr>
              <a:t>Reg.(EL)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826828" cy="2862322"/>
          </a:xfrm>
          <a:prstGeom prst="rect">
            <a:avLst/>
          </a:prstGeom>
          <a:noFill/>
        </p:spPr>
        <p:txBody>
          <a:bodyPr wrap="square">
            <a:spAutoFit/>
          </a:bodyPr>
          <a:lstStyle/>
          <a:p>
            <a:r>
              <a:rPr lang="et-EE" dirty="0">
                <a:solidFill>
                  <a:schemeClr val="tx1"/>
                </a:solidFill>
                <a:latin typeface="EC Square Sans Pro" panose="020B0506040000020004" pitchFamily="34" charset="0"/>
              </a:rPr>
              <a:t>Ravimsööt (söödatehases ravimitega segatud loomasööt) nõuab: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t-EE" dirty="0">
                <a:solidFill>
                  <a:schemeClr val="tx1"/>
                </a:solidFill>
                <a:latin typeface="EC Square Sans Pro" panose="020B0506040000020004" pitchFamily="34" charset="0"/>
              </a:rPr>
              <a:t>veterinaarretsepti</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t-EE" dirty="0">
                <a:solidFill>
                  <a:schemeClr val="tx1"/>
                </a:solidFill>
                <a:latin typeface="EC Square Sans Pro" panose="020B0506040000020004" pitchFamily="34" charset="0"/>
              </a:rPr>
              <a:t>tohib väljastada üksnes pärast loomade kliinilist läbivaatust või muud nõuetekohast terviseseisundi hindamist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t-EE" dirty="0">
                <a:solidFill>
                  <a:schemeClr val="tx1"/>
                </a:solidFill>
                <a:latin typeface="EC Square Sans Pro" panose="020B0506040000020004" pitchFamily="34" charset="0"/>
              </a:rPr>
              <a:t>üksnes diagnoositud haiguse jaoks (va vaktsiinid ja parasiitide vastased ained)</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t-EE" dirty="0">
                <a:solidFill>
                  <a:schemeClr val="tx1"/>
                </a:solidFill>
                <a:latin typeface="EC Square Sans Pro" panose="020B0506040000020004" pitchFamily="34" charset="0"/>
              </a:rPr>
              <a:t>Max. 1 mikroobivastane aine ravimsöödas</a:t>
            </a: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t-EE" sz="2000">
                <a:solidFill>
                  <a:schemeClr val="bg1"/>
                </a:solidFill>
                <a:latin typeface="EC Square Sans Pro" panose="020B0506040000020004" pitchFamily="34" charset="0"/>
                <a:sym typeface="Wingdings 2" panose="05020102010507070707" pitchFamily="18" charset="2"/>
              </a:rPr>
              <a:t>Jälgige koostoimeid teiste ravimitega!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t-EE" sz="2800" b="1">
                <a:solidFill>
                  <a:schemeClr val="bg1"/>
                </a:solidFill>
                <a:latin typeface="EC Square Sans Pro" panose="020B0506040000020004" pitchFamily="34" charset="0"/>
              </a:rPr>
              <a:t>Ravimsöödaga seotud veterinaarretseptid (2/2)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veterinaarretsept</a:t>
            </a:r>
          </a:p>
          <a:p>
            <a:endParaRPr lang="en-GB" dirty="0"/>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t-EE" sz="1200">
                <a:solidFill>
                  <a:srgbClr val="024B9C"/>
                </a:solidFill>
                <a:latin typeface="EC Square Sans Pro" panose="020B0506040000020004" pitchFamily="34" charset="0"/>
                <a:ea typeface="+mn-ea"/>
                <a:cs typeface="+mn-cs"/>
              </a:rPr>
              <a:t>Reg.(EL)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692275" cy="3785652"/>
          </a:xfrm>
          <a:prstGeom prst="rect">
            <a:avLst/>
          </a:prstGeom>
          <a:noFill/>
        </p:spPr>
        <p:txBody>
          <a:bodyPr wrap="square" rtlCol="0">
            <a:spAutoFit/>
          </a:bodyPr>
          <a:lstStyle/>
          <a:p>
            <a:pPr marL="342900" indent="-342900">
              <a:buFont typeface="Arial" panose="020B0604020202020204" pitchFamily="34" charset="0"/>
              <a:buChar char="•"/>
            </a:pPr>
            <a:r>
              <a:rPr lang="et-EE" sz="2000" b="1" dirty="0">
                <a:solidFill>
                  <a:srgbClr val="003399"/>
                </a:solidFill>
                <a:latin typeface="EC Square Sans Pro" panose="020B0506040000020004" pitchFamily="34" charset="0"/>
              </a:rPr>
              <a:t>Arvestuse pidamine</a:t>
            </a:r>
            <a:r>
              <a:rPr lang="et-EE" sz="2000" dirty="0">
                <a:solidFill>
                  <a:srgbClr val="003399"/>
                </a:solidFill>
                <a:latin typeface="EC Square Sans Pro" panose="020B0506040000020004" pitchFamily="34" charset="0"/>
              </a:rPr>
              <a:t>: </a:t>
            </a:r>
            <a:r>
              <a:rPr lang="et-EE" sz="2000" dirty="0">
                <a:solidFill>
                  <a:schemeClr val="tx1"/>
                </a:solidFill>
                <a:latin typeface="EC Square Sans Pro" panose="020B0506040000020004" pitchFamily="34" charset="0"/>
              </a:rPr>
              <a:t>veterinaarretsepte peab säilitama söödatehases ja koopiaid retsepti väljastava veterinaararsti ja loomapidaja juures 5 aastat</a:t>
            </a:r>
            <a:br>
              <a:rPr lang="et-EE" sz="2000" dirty="0">
                <a:solidFill>
                  <a:schemeClr val="tx1"/>
                </a:solidFill>
                <a:latin typeface="EC Square Sans Pro" panose="020B0506040000020004" pitchFamily="34" charset="0"/>
              </a:rPr>
            </a:br>
            <a:endParaRPr lang="et-EE"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t-EE" sz="2000" dirty="0">
                <a:solidFill>
                  <a:schemeClr val="tx1"/>
                </a:solidFill>
                <a:latin typeface="EC Square Sans Pro" panose="020B0506040000020004" pitchFamily="34" charset="0"/>
              </a:rPr>
              <a:t>1 retsept = 1 veterinaarravi </a:t>
            </a:r>
            <a:br>
              <a:rPr lang="et-EE" sz="2000" dirty="0">
                <a:solidFill>
                  <a:schemeClr val="tx1"/>
                </a:solidFill>
                <a:latin typeface="EC Square Sans Pro" panose="020B0506040000020004" pitchFamily="34" charset="0"/>
              </a:rPr>
            </a:br>
            <a:endParaRPr lang="et-EE"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t-EE" sz="2000" b="1" dirty="0">
                <a:solidFill>
                  <a:srgbClr val="003399"/>
                </a:solidFill>
                <a:latin typeface="EC Square Sans Pro" panose="020B0506040000020004" pitchFamily="34" charset="0"/>
              </a:rPr>
              <a:t>Maksimaalne ravi kestus</a:t>
            </a:r>
            <a:r>
              <a:rPr lang="et-EE" sz="2000" dirty="0">
                <a:solidFill>
                  <a:schemeClr val="tx1"/>
                </a:solidFill>
                <a:latin typeface="EC Square Sans Pro" panose="020B0506040000020004" pitchFamily="34" charset="0"/>
              </a:rPr>
              <a:t>: antibiootikumide puhul 2 nädalat, muude ravimite puhul 1 kuu</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t-EE" sz="2000" b="1" dirty="0">
                <a:solidFill>
                  <a:srgbClr val="003399"/>
                </a:solidFill>
                <a:latin typeface="EC Square Sans Pro" panose="020B0506040000020004" pitchFamily="34" charset="0"/>
              </a:rPr>
              <a:t>Kehtivusretsept</a:t>
            </a:r>
            <a:r>
              <a:rPr lang="et-EE" sz="2000" dirty="0">
                <a:solidFill>
                  <a:schemeClr val="tx1"/>
                </a:solidFill>
                <a:latin typeface="EC Square Sans Pro" panose="020B0506040000020004" pitchFamily="34" charset="0"/>
              </a:rPr>
              <a:t>: kuni 5 päeva mikroobivastase ainega sööda puhul, kuni 3 nädalat muude toiduloomadele mõeldud ravimite puhul, puhkeaeg 6 kuud</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t-EE" sz="2800" b="1">
                <a:solidFill>
                  <a:srgbClr val="003399"/>
                </a:solidFill>
                <a:latin typeface="EC Square Sans Pro" panose="020B0506040000020004" pitchFamily="34" charset="0"/>
              </a:rPr>
              <a:t>Artikkel 16</a:t>
            </a:r>
          </a:p>
        </p:txBody>
      </p:sp>
    </p:spTree>
    <p:extLst>
      <p:ext uri="{BB962C8B-B14F-4D97-AF65-F5344CB8AC3E}">
        <p14:creationId xmlns:p14="http://schemas.microsoft.com/office/powerpoint/2010/main" val="294896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11648" y="1373161"/>
            <a:ext cx="4463869"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0" y="1296961"/>
            <a:ext cx="4419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t-EE" sz="2800" b="1">
                <a:solidFill>
                  <a:schemeClr val="bg1"/>
                </a:solidFill>
                <a:latin typeface="EC Square Sans Pro" panose="020B0506040000020004" pitchFamily="34" charset="0"/>
              </a:rPr>
              <a:t>Muud kaalutlused retseptide väljakirjutamisel</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veterinaarretsept</a:t>
            </a:r>
          </a:p>
          <a:p>
            <a:endParaRPr lang="en-GB" dirty="0"/>
          </a:p>
        </p:txBody>
      </p:sp>
      <p:sp>
        <p:nvSpPr>
          <p:cNvPr id="10" name="Marcador de texto 2">
            <a:extLst>
              <a:ext uri="{FF2B5EF4-FFF2-40B4-BE49-F238E27FC236}">
                <a16:creationId xmlns:a16="http://schemas.microsoft.com/office/drawing/2014/main" id="{41AA72F2-EF5B-45B6-BC82-6795A49FC9E9}"/>
              </a:ext>
            </a:extLst>
          </p:cNvPr>
          <p:cNvSpPr txBox="1">
            <a:spLocks/>
          </p:cNvSpPr>
          <p:nvPr/>
        </p:nvSpPr>
        <p:spPr>
          <a:xfrm>
            <a:off x="-609600" y="2350377"/>
            <a:ext cx="5029200" cy="3435350"/>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28700" indent="-342900">
              <a:lnSpc>
                <a:spcPct val="150000"/>
              </a:lnSpc>
              <a:buFontTx/>
              <a:buAutoNum type="arabicPeriod"/>
            </a:pPr>
            <a:r>
              <a:rPr lang="et-EE" sz="2000" dirty="0">
                <a:solidFill>
                  <a:srgbClr val="003399"/>
                </a:solidFill>
                <a:latin typeface="EC Square Sans Pro"/>
              </a:rPr>
              <a:t>Mikroobivastaste ainete liigitamine</a:t>
            </a:r>
          </a:p>
          <a:p>
            <a:pPr marL="1028700" indent="-342900">
              <a:lnSpc>
                <a:spcPct val="150000"/>
              </a:lnSpc>
              <a:buFontTx/>
              <a:buAutoNum type="arabicPeriod"/>
            </a:pPr>
            <a:r>
              <a:rPr lang="et-EE" sz="2000" dirty="0">
                <a:solidFill>
                  <a:srgbClr val="003399"/>
                </a:solidFill>
                <a:latin typeface="EC Square Sans Pro"/>
              </a:rPr>
              <a:t>Mikroobivastased ained üksnes raviks inimestel (</a:t>
            </a:r>
            <a:r>
              <a:rPr lang="es-ES" sz="2000" dirty="0">
                <a:solidFill>
                  <a:srgbClr val="003399"/>
                </a:solidFill>
                <a:latin typeface="EC Square Sans Pro"/>
                <a:hlinkClick r:id="rId3"/>
              </a:rPr>
              <a:t>EL</a:t>
            </a:r>
            <a:r>
              <a:rPr lang="et-EE" sz="2000" dirty="0">
                <a:solidFill>
                  <a:srgbClr val="003399"/>
                </a:solidFill>
                <a:latin typeface="EC Square Sans Pro"/>
                <a:hlinkClick r:id="rId3"/>
              </a:rPr>
              <a:t> 2022/1255</a:t>
            </a:r>
            <a:r>
              <a:rPr lang="et-EE" sz="2000" dirty="0">
                <a:solidFill>
                  <a:srgbClr val="003399"/>
                </a:solidFill>
                <a:latin typeface="EC Square Sans Pro"/>
              </a:rPr>
              <a:t>)</a:t>
            </a:r>
          </a:p>
          <a:p>
            <a:pPr marL="1028700" indent="-342900">
              <a:lnSpc>
                <a:spcPct val="150000"/>
              </a:lnSpc>
              <a:buFontTx/>
              <a:buAutoNum type="arabicPeriod"/>
            </a:pPr>
            <a:r>
              <a:rPr lang="et-EE" sz="2000" dirty="0">
                <a:solidFill>
                  <a:srgbClr val="003399"/>
                </a:solidFill>
                <a:latin typeface="EC Square Sans Pro"/>
              </a:rPr>
              <a:t>Riiklikud piirangud</a:t>
            </a:r>
          </a:p>
          <a:p>
            <a:pPr marL="1028700" indent="-342900">
              <a:lnSpc>
                <a:spcPct val="150000"/>
              </a:lnSpc>
              <a:buFontTx/>
              <a:buAutoNum type="arabicPeriod"/>
            </a:pPr>
            <a:r>
              <a:rPr lang="et-EE" sz="2000" dirty="0">
                <a:solidFill>
                  <a:srgbClr val="003399"/>
                </a:solidFill>
                <a:latin typeface="EC Square Sans Pro"/>
              </a:rPr>
              <a:t>Suukaudsed ravimid (Seadus järgmiseks) - pealisväetis</a:t>
            </a:r>
          </a:p>
          <a:p>
            <a:pPr marL="1028700" indent="-342900">
              <a:lnSpc>
                <a:spcPct val="150000"/>
              </a:lnSpc>
              <a:buFontTx/>
              <a:buAutoNum type="arabicPeriod"/>
            </a:pPr>
            <a:r>
              <a:rPr lang="et-EE" sz="2000" dirty="0">
                <a:solidFill>
                  <a:srgbClr val="003399"/>
                </a:solidFill>
                <a:latin typeface="EC Square Sans Pro"/>
              </a:rPr>
              <a:t>Hobuste jaoks vajalike ainete loetelu</a:t>
            </a: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438471" y="1362859"/>
            <a:ext cx="3889309"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320147" y="1362859"/>
            <a:ext cx="3889309" cy="5501491"/>
          </a:xfrm>
          <a:prstGeom prst="rect">
            <a:avLst/>
          </a:prstGeom>
        </p:spPr>
      </p:pic>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000" y="577850"/>
            <a:ext cx="4058816" cy="777394"/>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r>
              <a:rPr lang="et-EE" sz="2800" b="1">
                <a:solidFill>
                  <a:schemeClr val="bg1"/>
                </a:solidFill>
                <a:latin typeface="EC Square Sans Pro" panose="020B0506040000020004" pitchFamily="34" charset="0"/>
              </a:rPr>
              <a:t>Arvestuse pidamine</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veterinaarretsept </a:t>
            </a:r>
          </a:p>
          <a:p>
            <a:endParaRPr lang="en-GB" dirty="0"/>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091551"/>
            <a:ext cx="2090057" cy="276999"/>
          </a:xfrm>
          <a:prstGeom prst="rect">
            <a:avLst/>
          </a:prstGeom>
          <a:noFill/>
        </p:spPr>
        <p:txBody>
          <a:bodyPr wrap="square" rtlCol="0">
            <a:spAutoFit/>
          </a:bodyPr>
          <a:lstStyle/>
          <a:p>
            <a:r>
              <a:rPr lang="et-EE" sz="1200">
                <a:solidFill>
                  <a:srgbClr val="024B9C"/>
                </a:solidFill>
                <a:latin typeface="EC Square Sans Pro" panose="020B0506040000020004" pitchFamily="34" charset="0"/>
                <a:ea typeface="+mn-ea"/>
                <a:cs typeface="+mn-cs"/>
              </a:rPr>
              <a:t>Reg. (EL) 2019/6 (VPM)</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310242" y="2488988"/>
            <a:ext cx="3233057" cy="3591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t-EE" sz="2800" b="1">
                <a:solidFill>
                  <a:srgbClr val="003399"/>
                </a:solidFill>
                <a:latin typeface="EC Square Sans Pro" panose="020B0506040000020004" pitchFamily="34" charset="0"/>
              </a:rPr>
              <a:t>Artikkel 108</a:t>
            </a:r>
          </a:p>
        </p:txBody>
      </p:sp>
      <p:pic>
        <p:nvPicPr>
          <p:cNvPr id="15" name="Picture 4" descr="A stack of old books&#10;&#10;Description automatically generated">
            <a:extLst>
              <a:ext uri="{FF2B5EF4-FFF2-40B4-BE49-F238E27FC236}">
                <a16:creationId xmlns:a16="http://schemas.microsoft.com/office/drawing/2014/main" id="{00E0E056-09FE-4B9F-B490-F796BFA234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774" y="4040045"/>
            <a:ext cx="2442125" cy="2782168"/>
          </a:xfrm>
          <a:prstGeom prst="rect">
            <a:avLst/>
          </a:prstGeom>
        </p:spPr>
      </p:pic>
      <p:sp>
        <p:nvSpPr>
          <p:cNvPr id="17" name="CuadroTexto 16">
            <a:extLst>
              <a:ext uri="{FF2B5EF4-FFF2-40B4-BE49-F238E27FC236}">
                <a16:creationId xmlns:a16="http://schemas.microsoft.com/office/drawing/2014/main" id="{2502442D-8C45-46F7-A946-0AC1B0C6A7B6}"/>
              </a:ext>
            </a:extLst>
          </p:cNvPr>
          <p:cNvSpPr txBox="1"/>
          <p:nvPr/>
        </p:nvSpPr>
        <p:spPr>
          <a:xfrm>
            <a:off x="967743" y="3197171"/>
            <a:ext cx="1927857" cy="400110"/>
          </a:xfrm>
          <a:prstGeom prst="rect">
            <a:avLst/>
          </a:prstGeom>
          <a:solidFill>
            <a:srgbClr val="2C7470"/>
          </a:solidFill>
        </p:spPr>
        <p:txBody>
          <a:bodyPr wrap="square" rtlCol="0">
            <a:spAutoFit/>
          </a:bodyPr>
          <a:lstStyle/>
          <a:p>
            <a:r>
              <a:rPr lang="et-EE" sz="2000" b="1">
                <a:solidFill>
                  <a:schemeClr val="bg1"/>
                </a:solidFill>
                <a:latin typeface="EC Square Sans Pro" panose="020B0506040000020004" pitchFamily="34" charset="0"/>
              </a:rPr>
              <a:t>KOHUSTUSED</a:t>
            </a:r>
          </a:p>
        </p:txBody>
      </p:sp>
      <p:sp>
        <p:nvSpPr>
          <p:cNvPr id="3" name="TextBox 2">
            <a:extLst>
              <a:ext uri="{FF2B5EF4-FFF2-40B4-BE49-F238E27FC236}">
                <a16:creationId xmlns:a16="http://schemas.microsoft.com/office/drawing/2014/main" id="{07EE22ED-72E4-1082-23D3-4A97D8774E6B}"/>
              </a:ext>
            </a:extLst>
          </p:cNvPr>
          <p:cNvSpPr txBox="1"/>
          <p:nvPr/>
        </p:nvSpPr>
        <p:spPr>
          <a:xfrm>
            <a:off x="4192701" y="1373161"/>
            <a:ext cx="8008947" cy="5247326"/>
          </a:xfrm>
          <a:prstGeom prst="rect">
            <a:avLst/>
          </a:prstGeom>
          <a:solidFill>
            <a:schemeClr val="bg1"/>
          </a:solidFill>
        </p:spPr>
        <p:txBody>
          <a:bodyPr wrap="square" lIns="0" tIns="0" rIns="274320" bIns="0" rtlCol="0" anchor="ctr" anchorCtr="0">
            <a:noAutofit/>
          </a:bodyPr>
          <a:lstStyle/>
          <a:p>
            <a:pPr marL="285750" algn="ctr">
              <a:spcAft>
                <a:spcPts val="600"/>
              </a:spcAft>
            </a:pPr>
            <a:r>
              <a:rPr lang="et-EE" sz="1500" b="0" i="1" u="none" strike="noStrike">
                <a:solidFill>
                  <a:srgbClr val="000000"/>
                </a:solidFill>
                <a:latin typeface="Times New Roman" panose="02020603050405020304" pitchFamily="18" charset="0"/>
              </a:rPr>
              <a:t>Artikkel 108</a:t>
            </a:r>
          </a:p>
          <a:p>
            <a:pPr marL="285750" algn="ctr">
              <a:spcAft>
                <a:spcPts val="600"/>
              </a:spcAft>
            </a:pPr>
            <a:r>
              <a:rPr lang="et-EE" sz="1500" b="1" u="none" strike="noStrike">
                <a:solidFill>
                  <a:srgbClr val="000000"/>
                </a:solidFill>
                <a:latin typeface="Times New Roman" panose="02020603050405020304" pitchFamily="18" charset="0"/>
              </a:rPr>
              <a:t>Toiduloomade omanike ja pidajate poolt arvestuse pidamine</a:t>
            </a:r>
          </a:p>
          <a:p>
            <a:pPr marL="285750">
              <a:spcAft>
                <a:spcPts val="600"/>
              </a:spcAft>
            </a:pPr>
            <a:r>
              <a:rPr lang="et-EE" sz="1500" b="0" u="none" strike="noStrike">
                <a:solidFill>
                  <a:srgbClr val="000000"/>
                </a:solidFill>
                <a:latin typeface="Times New Roman" panose="02020603050405020304" pitchFamily="18" charset="0"/>
              </a:rPr>
              <a:t>1. Toiduloomade omanik või kui omanik ise loomi ei pea, siis toiduloomade pidaja peab arvestust ravimite kasutamise kohta ja asjakohasel juhul hoiab alles veterinaarretsepti koopia.</a:t>
            </a:r>
          </a:p>
          <a:p>
            <a:pPr marL="285750">
              <a:spcAft>
                <a:spcPts val="600"/>
              </a:spcAft>
            </a:pPr>
            <a:r>
              <a:rPr lang="et-EE" sz="1500" b="0" u="none" strike="noStrike">
                <a:solidFill>
                  <a:srgbClr val="000000"/>
                </a:solidFill>
                <a:latin typeface="Times New Roman" panose="02020603050405020304" pitchFamily="18" charset="0"/>
              </a:rPr>
              <a:t>2.  Lõikes 1 osutatud arvestus hõlmab järgmisi andmeid:</a:t>
            </a:r>
          </a:p>
          <a:p>
            <a:pPr marL="285750">
              <a:spcAft>
                <a:spcPts val="600"/>
              </a:spcAft>
            </a:pPr>
            <a:r>
              <a:rPr lang="et-EE" sz="1500" b="0" u="none" strike="noStrike">
                <a:solidFill>
                  <a:srgbClr val="000000"/>
                </a:solidFill>
                <a:latin typeface="Times New Roman" panose="02020603050405020304" pitchFamily="18" charset="0"/>
              </a:rPr>
              <a:t>(a) ravimi loomadele esmase manustamise kuupäev;</a:t>
            </a:r>
          </a:p>
          <a:p>
            <a:pPr marL="285750">
              <a:spcAft>
                <a:spcPts val="600"/>
              </a:spcAft>
            </a:pPr>
            <a:r>
              <a:rPr lang="et-EE" sz="1500" b="0" u="none" strike="noStrike">
                <a:solidFill>
                  <a:srgbClr val="000000"/>
                </a:solidFill>
                <a:latin typeface="Times New Roman" panose="02020603050405020304" pitchFamily="18" charset="0"/>
              </a:rPr>
              <a:t>(b) ravimi nimetus;</a:t>
            </a:r>
          </a:p>
          <a:p>
            <a:pPr marL="285750">
              <a:spcAft>
                <a:spcPts val="600"/>
              </a:spcAft>
            </a:pPr>
            <a:r>
              <a:rPr lang="et-EE" sz="1500" b="0" u="none" strike="noStrike">
                <a:solidFill>
                  <a:srgbClr val="000000"/>
                </a:solidFill>
                <a:latin typeface="Times New Roman" panose="02020603050405020304" pitchFamily="18" charset="0"/>
              </a:rPr>
              <a:t>(c) manustatud ravimi kogus;</a:t>
            </a:r>
          </a:p>
          <a:p>
            <a:pPr marL="285750">
              <a:spcAft>
                <a:spcPts val="600"/>
              </a:spcAft>
            </a:pPr>
            <a:r>
              <a:rPr lang="et-EE" sz="1500" b="0" u="none" strike="noStrike">
                <a:solidFill>
                  <a:srgbClr val="000000"/>
                </a:solidFill>
                <a:latin typeface="Times New Roman" panose="02020603050405020304" pitchFamily="18" charset="0"/>
              </a:rPr>
              <a:t>(d) tarnija nimi või ärinimi ja alaline aadress või registreeritud tegevuskoht;</a:t>
            </a:r>
          </a:p>
          <a:p>
            <a:pPr marL="285750">
              <a:spcAft>
                <a:spcPts val="600"/>
              </a:spcAft>
            </a:pPr>
            <a:r>
              <a:rPr lang="et-EE" sz="1500" b="0" u="none" strike="noStrike">
                <a:solidFill>
                  <a:srgbClr val="000000"/>
                </a:solidFill>
                <a:latin typeface="Times New Roman" panose="02020603050405020304" pitchFamily="18" charset="0"/>
              </a:rPr>
              <a:t>(e) tõendid kasutatavate ravimite omandamise kohta;</a:t>
            </a:r>
          </a:p>
          <a:p>
            <a:pPr marL="285750">
              <a:spcAft>
                <a:spcPts val="600"/>
              </a:spcAft>
            </a:pPr>
            <a:r>
              <a:rPr lang="et-EE" sz="1500" b="0" u="none" strike="noStrike">
                <a:solidFill>
                  <a:srgbClr val="000000"/>
                </a:solidFill>
                <a:latin typeface="Times New Roman" panose="02020603050405020304" pitchFamily="18" charset="0"/>
              </a:rPr>
              <a:t>(f) ravitud looma või loomarühma identifitseerimisandmed;</a:t>
            </a:r>
          </a:p>
          <a:p>
            <a:pPr marL="285750">
              <a:spcAft>
                <a:spcPts val="600"/>
              </a:spcAft>
            </a:pPr>
            <a:r>
              <a:rPr lang="et-EE" sz="1500" b="0" u="none" strike="noStrike">
                <a:solidFill>
                  <a:srgbClr val="000000"/>
                </a:solidFill>
                <a:latin typeface="Times New Roman" panose="02020603050405020304" pitchFamily="18" charset="0"/>
              </a:rPr>
              <a:t>(g) asjakohasel juhul ravimi välja kirjutanud veterinaararsti nimi ja kontaktandmed;</a:t>
            </a:r>
          </a:p>
          <a:p>
            <a:pPr marL="285750">
              <a:spcAft>
                <a:spcPts val="600"/>
              </a:spcAft>
            </a:pPr>
            <a:r>
              <a:rPr lang="et-EE" sz="1500" b="0" u="none" strike="noStrike">
                <a:solidFill>
                  <a:srgbClr val="000000"/>
                </a:solidFill>
                <a:latin typeface="Times New Roman" panose="02020603050405020304" pitchFamily="18" charset="0"/>
              </a:rPr>
              <a:t>(h) keeluaeg, isegi kui see on null;</a:t>
            </a:r>
          </a:p>
          <a:p>
            <a:pPr marL="285750">
              <a:spcAft>
                <a:spcPts val="600"/>
              </a:spcAft>
            </a:pPr>
            <a:r>
              <a:rPr lang="et-EE" sz="1500" b="0" u="none" strike="noStrike">
                <a:solidFill>
                  <a:srgbClr val="000000"/>
                </a:solidFill>
                <a:latin typeface="Times New Roman" panose="02020603050405020304" pitchFamily="18" charset="0"/>
              </a:rPr>
              <a:t>(i) ravi kestus.</a:t>
            </a:r>
          </a:p>
        </p:txBody>
      </p:sp>
    </p:spTree>
    <p:extLst>
      <p:ext uri="{BB962C8B-B14F-4D97-AF65-F5344CB8AC3E}">
        <p14:creationId xmlns:p14="http://schemas.microsoft.com/office/powerpoint/2010/main" val="366038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1678639" cy="71839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70104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t-EE" sz="2800" b="1">
                <a:solidFill>
                  <a:schemeClr val="bg1"/>
                </a:solidFill>
                <a:latin typeface="EC Square Sans Pro" panose="020B0506040000020004" pitchFamily="34" charset="0"/>
              </a:rPr>
              <a:t>Müügiluba</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veterinaarretsept </a:t>
            </a:r>
          </a:p>
          <a:p>
            <a:endParaRPr lang="en-GB" dirty="0"/>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091551"/>
            <a:ext cx="2090057" cy="276999"/>
          </a:xfrm>
          <a:prstGeom prst="rect">
            <a:avLst/>
          </a:prstGeom>
          <a:noFill/>
        </p:spPr>
        <p:txBody>
          <a:bodyPr wrap="square" rtlCol="0">
            <a:spAutoFit/>
          </a:bodyPr>
          <a:lstStyle/>
          <a:p>
            <a:r>
              <a:rPr lang="et-EE" sz="1200">
                <a:solidFill>
                  <a:srgbClr val="024B9C"/>
                </a:solidFill>
                <a:latin typeface="EC Square Sans Pro" panose="020B0506040000020004" pitchFamily="34" charset="0"/>
                <a:ea typeface="+mn-ea"/>
                <a:cs typeface="+mn-cs"/>
              </a:rPr>
              <a:t>Reg. (EL) 2019/6 (VPM)</a:t>
            </a:r>
          </a:p>
        </p:txBody>
      </p:sp>
      <p:sp>
        <p:nvSpPr>
          <p:cNvPr id="11" name="Marcador de texto 4">
            <a:extLst>
              <a:ext uri="{FF2B5EF4-FFF2-40B4-BE49-F238E27FC236}">
                <a16:creationId xmlns:a16="http://schemas.microsoft.com/office/drawing/2014/main" id="{363ADD4D-C1B2-4637-8DEC-175D9887CC7C}"/>
              </a:ext>
            </a:extLst>
          </p:cNvPr>
          <p:cNvSpPr txBox="1">
            <a:spLocks/>
          </p:cNvSpPr>
          <p:nvPr/>
        </p:nvSpPr>
        <p:spPr>
          <a:xfrm>
            <a:off x="0" y="2520950"/>
            <a:ext cx="7924800" cy="1309596"/>
          </a:xfrm>
          <a:prstGeom prst="rect">
            <a:avLst/>
          </a:prstGeom>
          <a:solidFill>
            <a:srgbClr val="2C7470"/>
          </a:solidFill>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400" b="1" dirty="0">
                <a:solidFill>
                  <a:schemeClr val="bg1"/>
                </a:solidFill>
                <a:latin typeface="EC Square Sans Pro" panose="020B0506040000020004" pitchFamily="34" charset="0"/>
              </a:rPr>
              <a:t>Peamine põhimõte </a:t>
            </a:r>
          </a:p>
          <a:p>
            <a:r>
              <a:rPr lang="et-EE" sz="2400" dirty="0">
                <a:solidFill>
                  <a:schemeClr val="bg1"/>
                </a:solidFill>
                <a:latin typeface="EC Square Sans Pro"/>
              </a:rPr>
              <a:t>ravimeid tuleb kasutada vastavalt müügiloale (SPC/infoleht) </a:t>
            </a:r>
          </a:p>
          <a:p>
            <a:endParaRPr lang="en-GB" sz="2000" b="1" dirty="0">
              <a:solidFill>
                <a:schemeClr val="bg1"/>
              </a:solidFill>
              <a:latin typeface="EC Square Sans Pro" panose="020B0506040000020004" pitchFamily="34" charset="0"/>
            </a:endParaRPr>
          </a:p>
          <a:p>
            <a:endParaRPr lang="en-GB" sz="2000" b="1" dirty="0">
              <a:solidFill>
                <a:schemeClr val="tx1"/>
              </a:solidFill>
              <a:latin typeface="EC Square Sans Pro" panose="020B0506040000020004" pitchFamily="34" charset="0"/>
            </a:endParaRPr>
          </a:p>
        </p:txBody>
      </p:sp>
      <p:sp>
        <p:nvSpPr>
          <p:cNvPr id="18" name="Marcador de texto 2">
            <a:extLst>
              <a:ext uri="{FF2B5EF4-FFF2-40B4-BE49-F238E27FC236}">
                <a16:creationId xmlns:a16="http://schemas.microsoft.com/office/drawing/2014/main" id="{B3DCE263-F95B-4BDC-B187-2EAB9E07A708}"/>
              </a:ext>
            </a:extLst>
          </p:cNvPr>
          <p:cNvSpPr txBox="1">
            <a:spLocks/>
          </p:cNvSpPr>
          <p:nvPr/>
        </p:nvSpPr>
        <p:spPr>
          <a:xfrm>
            <a:off x="-13252" y="4044950"/>
            <a:ext cx="7938051" cy="2775983"/>
          </a:xfrm>
          <a:prstGeom prst="rect">
            <a:avLst/>
          </a:prstGeom>
          <a:solidFill>
            <a:srgbClr val="6BB188"/>
          </a:solid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t-EE" sz="2200" dirty="0">
                <a:solidFill>
                  <a:schemeClr val="bg1"/>
                </a:solidFill>
                <a:latin typeface="EC Square Sans Pro" panose="020B0506040000020004" pitchFamily="34" charset="0"/>
              </a:rPr>
              <a:t>Peate kasutama veterinaarravimit ravimi omaduste kokkuvõttes/infolehes kirjeldatud näidustuste, liikide ja annustamisrežiimi jaoks. Kui teatud näidustuse/liigi jaoks lubatud veterinaarravimit ei ole või on puudus -&gt; võite kasutada artiklis toodud reegleid. 112-114</a:t>
            </a:r>
            <a:endParaRPr lang="et-EE" sz="2200" b="1" dirty="0">
              <a:solidFill>
                <a:schemeClr val="bg1"/>
              </a:solidFill>
              <a:latin typeface="EC Square Sans Pro" panose="020B0506040000020004" pitchFamily="34" charset="0"/>
            </a:endParaRPr>
          </a:p>
        </p:txBody>
      </p:sp>
      <p:pic>
        <p:nvPicPr>
          <p:cNvPr id="19" name="Picture 1">
            <a:extLst>
              <a:ext uri="{FF2B5EF4-FFF2-40B4-BE49-F238E27FC236}">
                <a16:creationId xmlns:a16="http://schemas.microsoft.com/office/drawing/2014/main" id="{2171ACF3-BEC2-4EB2-9A5B-24551E0CF1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00" y="1392472"/>
            <a:ext cx="3732067" cy="5428461"/>
          </a:xfrm>
          <a:prstGeom prst="rect">
            <a:avLst/>
          </a:prstGeom>
        </p:spPr>
      </p:pic>
    </p:spTree>
    <p:extLst>
      <p:ext uri="{BB962C8B-B14F-4D97-AF65-F5344CB8AC3E}">
        <p14:creationId xmlns:p14="http://schemas.microsoft.com/office/powerpoint/2010/main" val="120221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72267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t-EE" sz="2400" b="1" dirty="0">
                <a:solidFill>
                  <a:schemeClr val="bg1"/>
                </a:solidFill>
                <a:latin typeface="EC Square Sans Pro" panose="020B0506040000020004" pitchFamily="34" charset="0"/>
              </a:rPr>
              <a:t>Kui toiduloomadele lubatud ravimeid või lubatud ravimeid ei ole saadaval</a:t>
            </a: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dirty="0">
                <a:latin typeface="EC Square Sans Pro" panose="020B0506040000020004" pitchFamily="34" charset="0"/>
              </a:rPr>
              <a:t>Üldreeglid – Veterinaarravimite kasutamine</a:t>
            </a:r>
          </a:p>
          <a:p>
            <a:r>
              <a:rPr lang="et-EE" sz="2800" dirty="0">
                <a:latin typeface="EC Square Sans Pro" panose="020B0506040000020004" pitchFamily="34" charset="0"/>
              </a:rPr>
              <a:t>väljaspool müügiloa tingimusi</a:t>
            </a:r>
            <a:endParaRPr lang="en-GB" dirty="0"/>
          </a:p>
        </p:txBody>
      </p:sp>
      <p:sp>
        <p:nvSpPr>
          <p:cNvPr id="11" name="TextBox 8">
            <a:extLst>
              <a:ext uri="{FF2B5EF4-FFF2-40B4-BE49-F238E27FC236}">
                <a16:creationId xmlns:a16="http://schemas.microsoft.com/office/drawing/2014/main" id="{BB7E4F4F-C703-441F-87FE-EFEECBF28284}"/>
              </a:ext>
            </a:extLst>
          </p:cNvPr>
          <p:cNvSpPr txBox="1"/>
          <p:nvPr/>
        </p:nvSpPr>
        <p:spPr>
          <a:xfrm>
            <a:off x="418465" y="3497908"/>
            <a:ext cx="4773879" cy="1077218"/>
          </a:xfrm>
          <a:prstGeom prst="rect">
            <a:avLst/>
          </a:prstGeom>
          <a:solidFill>
            <a:srgbClr val="ECEBEB"/>
          </a:solidFill>
        </p:spPr>
        <p:txBody>
          <a:bodyPr wrap="square" rtlCol="0">
            <a:spAutoFit/>
          </a:bodyPr>
          <a:lstStyle/>
          <a:p>
            <a:r>
              <a:rPr lang="et-EE" sz="1600">
                <a:solidFill>
                  <a:schemeClr val="tx1"/>
                </a:solidFill>
                <a:latin typeface="EC Square Sans Pro" panose="020B0506040000020004" pitchFamily="34" charset="0"/>
              </a:rPr>
              <a:t>Toode on lubatud kasutamiseks: </a:t>
            </a:r>
          </a:p>
          <a:p>
            <a:r>
              <a:rPr lang="et-EE" sz="1600" b="1">
                <a:solidFill>
                  <a:schemeClr val="tx1"/>
                </a:solidFill>
                <a:latin typeface="EC Square Sans Pro" panose="020B0506040000020004" pitchFamily="34" charset="0"/>
              </a:rPr>
              <a:t>- sama/muu näidustuse puhul</a:t>
            </a:r>
          </a:p>
          <a:p>
            <a:r>
              <a:rPr lang="et-EE" sz="1600" b="1">
                <a:solidFill>
                  <a:schemeClr val="tx1"/>
                </a:solidFill>
                <a:latin typeface="EC Square Sans Pro" panose="020B0506040000020004" pitchFamily="34" charset="0"/>
              </a:rPr>
              <a:t>- sama/muu toidulooma liigi jaoks</a:t>
            </a:r>
          </a:p>
          <a:p>
            <a:r>
              <a:rPr lang="et-EE" sz="1600" b="1">
                <a:solidFill>
                  <a:schemeClr val="tx1"/>
                </a:solidFill>
                <a:latin typeface="EC Square Sans Pro" panose="020B0506040000020004" pitchFamily="34" charset="0"/>
              </a:rPr>
              <a:t>- samas/muus EL liikmesriigis</a:t>
            </a:r>
          </a:p>
        </p:txBody>
      </p:sp>
      <p:sp>
        <p:nvSpPr>
          <p:cNvPr id="19" name="TextBox 10">
            <a:extLst>
              <a:ext uri="{FF2B5EF4-FFF2-40B4-BE49-F238E27FC236}">
                <a16:creationId xmlns:a16="http://schemas.microsoft.com/office/drawing/2014/main" id="{31A6D801-C04B-45D8-9775-B697C3F8B0AF}"/>
              </a:ext>
            </a:extLst>
          </p:cNvPr>
          <p:cNvSpPr txBox="1"/>
          <p:nvPr/>
        </p:nvSpPr>
        <p:spPr>
          <a:xfrm>
            <a:off x="364903" y="5497538"/>
            <a:ext cx="4714400" cy="338554"/>
          </a:xfrm>
          <a:prstGeom prst="rect">
            <a:avLst/>
          </a:prstGeom>
          <a:solidFill>
            <a:srgbClr val="ECEBEB"/>
          </a:solidFill>
        </p:spPr>
        <p:txBody>
          <a:bodyPr wrap="square" rtlCol="0">
            <a:spAutoFit/>
          </a:bodyPr>
          <a:lstStyle/>
          <a:p>
            <a:r>
              <a:rPr lang="et-EE" sz="1600">
                <a:solidFill>
                  <a:schemeClr val="tx1"/>
                </a:solidFill>
                <a:latin typeface="EC Square Sans Pro" panose="020B0506040000020004" pitchFamily="34" charset="0"/>
              </a:rPr>
              <a:t>Lubatud </a:t>
            </a:r>
            <a:r>
              <a:rPr lang="et-EE" sz="1600" b="1">
                <a:solidFill>
                  <a:schemeClr val="tx1"/>
                </a:solidFill>
                <a:latin typeface="EC Square Sans Pro" panose="020B0506040000020004" pitchFamily="34" charset="0"/>
              </a:rPr>
              <a:t>inimtervishoius kasutatav ravim</a:t>
            </a:r>
          </a:p>
        </p:txBody>
      </p:sp>
      <p:sp>
        <p:nvSpPr>
          <p:cNvPr id="20" name="TextBox 11">
            <a:extLst>
              <a:ext uri="{FF2B5EF4-FFF2-40B4-BE49-F238E27FC236}">
                <a16:creationId xmlns:a16="http://schemas.microsoft.com/office/drawing/2014/main" id="{C875C385-EAF7-48D2-B3D8-4B59A3CA9938}"/>
              </a:ext>
            </a:extLst>
          </p:cNvPr>
          <p:cNvSpPr txBox="1"/>
          <p:nvPr/>
        </p:nvSpPr>
        <p:spPr>
          <a:xfrm>
            <a:off x="466539" y="6083136"/>
            <a:ext cx="4715061" cy="523220"/>
          </a:xfrm>
          <a:prstGeom prst="rect">
            <a:avLst/>
          </a:prstGeom>
          <a:solidFill>
            <a:srgbClr val="ECEBEB"/>
          </a:solidFill>
        </p:spPr>
        <p:txBody>
          <a:bodyPr wrap="square" rtlCol="0">
            <a:spAutoFit/>
          </a:bodyPr>
          <a:lstStyle/>
          <a:p>
            <a:pPr algn="l" rtl="0">
              <a:defRPr/>
            </a:pPr>
            <a:r>
              <a:rPr lang="et-EE" sz="1400" b="1" dirty="0">
                <a:solidFill>
                  <a:schemeClr val="tx1"/>
                </a:solidFill>
                <a:latin typeface="EC Square Sans Pro" panose="020B0506040000020004" pitchFamily="34" charset="0"/>
              </a:rPr>
              <a:t>Veterinaarravimit, mis on valmistatud ekstemporaalselt </a:t>
            </a:r>
            <a:r>
              <a:rPr lang="et-EE" sz="1400" dirty="0">
                <a:solidFill>
                  <a:schemeClr val="tx1"/>
                </a:solidFill>
                <a:latin typeface="EC Square Sans Pro" panose="020B0506040000020004" pitchFamily="34" charset="0"/>
              </a:rPr>
              <a:t>veterinaarretsepti tingimuste kohaselt. </a:t>
            </a:r>
          </a:p>
        </p:txBody>
      </p:sp>
      <p:sp>
        <p:nvSpPr>
          <p:cNvPr id="21" name="TextBox 12">
            <a:extLst>
              <a:ext uri="{FF2B5EF4-FFF2-40B4-BE49-F238E27FC236}">
                <a16:creationId xmlns:a16="http://schemas.microsoft.com/office/drawing/2014/main" id="{BAE47D28-8273-441B-A750-B1944FBD52DC}"/>
              </a:ext>
            </a:extLst>
          </p:cNvPr>
          <p:cNvSpPr txBox="1"/>
          <p:nvPr/>
        </p:nvSpPr>
        <p:spPr>
          <a:xfrm>
            <a:off x="477022" y="2164775"/>
            <a:ext cx="4780778" cy="584775"/>
          </a:xfrm>
          <a:prstGeom prst="rect">
            <a:avLst/>
          </a:prstGeom>
          <a:solidFill>
            <a:srgbClr val="ECEBEB"/>
          </a:solidFill>
        </p:spPr>
        <p:txBody>
          <a:bodyPr wrap="square" rtlCol="0">
            <a:spAutoFit/>
          </a:bodyPr>
          <a:lstStyle/>
          <a:p>
            <a:r>
              <a:rPr lang="et-EE" sz="1600">
                <a:solidFill>
                  <a:schemeClr val="tx1"/>
                </a:solidFill>
                <a:latin typeface="EC Square Sans Pro" panose="020B0506040000020004" pitchFamily="34" charset="0"/>
              </a:rPr>
              <a:t>Teie riigis lubatud toode (artikkel 106 lõige 1) sihtloomaliigi ja näidustuse puhul</a:t>
            </a:r>
          </a:p>
        </p:txBody>
      </p:sp>
      <p:sp>
        <p:nvSpPr>
          <p:cNvPr id="22" name="Arrow: Right 13">
            <a:extLst>
              <a:ext uri="{FF2B5EF4-FFF2-40B4-BE49-F238E27FC236}">
                <a16:creationId xmlns:a16="http://schemas.microsoft.com/office/drawing/2014/main" id="{62318C66-7E76-4E9A-BA3C-EC0337B2F32F}"/>
              </a:ext>
            </a:extLst>
          </p:cNvPr>
          <p:cNvSpPr/>
          <p:nvPr/>
        </p:nvSpPr>
        <p:spPr>
          <a:xfrm>
            <a:off x="5257799" y="2215200"/>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4" name="Arrow: Down 15">
            <a:extLst>
              <a:ext uri="{FF2B5EF4-FFF2-40B4-BE49-F238E27FC236}">
                <a16:creationId xmlns:a16="http://schemas.microsoft.com/office/drawing/2014/main" id="{B3BABC70-16F3-44C0-886D-A684AE2E5F87}"/>
              </a:ext>
            </a:extLst>
          </p:cNvPr>
          <p:cNvSpPr/>
          <p:nvPr/>
        </p:nvSpPr>
        <p:spPr>
          <a:xfrm>
            <a:off x="2687346" y="2738582"/>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id="{85AB590C-E616-498F-B4C0-539B365F84A2}"/>
              </a:ext>
            </a:extLst>
          </p:cNvPr>
          <p:cNvSpPr txBox="1"/>
          <p:nvPr/>
        </p:nvSpPr>
        <p:spPr>
          <a:xfrm>
            <a:off x="792540" y="2977361"/>
            <a:ext cx="4084260" cy="584775"/>
          </a:xfrm>
          <a:prstGeom prst="rect">
            <a:avLst/>
          </a:prstGeom>
          <a:noFill/>
          <a:ln>
            <a:noFill/>
          </a:ln>
        </p:spPr>
        <p:txBody>
          <a:bodyPr wrap="square" rtlCol="0">
            <a:spAutoFit/>
          </a:bodyPr>
          <a:lstStyle/>
          <a:p>
            <a:r>
              <a:rPr lang="et-EE" sz="1600" i="1" dirty="0">
                <a:solidFill>
                  <a:srgbClr val="C00000"/>
                </a:solidFill>
                <a:latin typeface="EC Square Sans Pro" panose="020B0506040000020004" pitchFamily="34" charset="0"/>
              </a:rPr>
              <a:t>Kui mitte, siis kasutada loomaarsti vastutusel ja et vältida lubamatuid kannatusi</a:t>
            </a:r>
          </a:p>
        </p:txBody>
      </p:sp>
      <p:sp>
        <p:nvSpPr>
          <p:cNvPr id="3" name="Rectángulo 2">
            <a:extLst>
              <a:ext uri="{FF2B5EF4-FFF2-40B4-BE49-F238E27FC236}">
                <a16:creationId xmlns:a16="http://schemas.microsoft.com/office/drawing/2014/main" id="{D69CFB79-DCC6-4A5E-95D6-01BBC7DF94FC}"/>
              </a:ext>
            </a:extLst>
          </p:cNvPr>
          <p:cNvSpPr/>
          <p:nvPr/>
        </p:nvSpPr>
        <p:spPr>
          <a:xfrm>
            <a:off x="5834742" y="216477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800">
                <a:solidFill>
                  <a:schemeClr val="bg1"/>
                </a:solidFill>
                <a:latin typeface="EC Square Sans Pro" panose="020B0506040000020004" pitchFamily="34" charset="0"/>
              </a:rPr>
              <a:t>Peab kasutama seda toodet</a:t>
            </a:r>
          </a:p>
        </p:txBody>
      </p:sp>
      <p:sp>
        <p:nvSpPr>
          <p:cNvPr id="38" name="Rectángulo 37">
            <a:extLst>
              <a:ext uri="{FF2B5EF4-FFF2-40B4-BE49-F238E27FC236}">
                <a16:creationId xmlns:a16="http://schemas.microsoft.com/office/drawing/2014/main" id="{22789DAB-867D-42A2-A5CB-E096A1CE3EF9}"/>
              </a:ext>
            </a:extLst>
          </p:cNvPr>
          <p:cNvSpPr/>
          <p:nvPr/>
        </p:nvSpPr>
        <p:spPr>
          <a:xfrm>
            <a:off x="5812971" y="316121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800">
                <a:solidFill>
                  <a:schemeClr val="bg1"/>
                </a:solidFill>
                <a:latin typeface="EC Square Sans Pro" panose="020B0506040000020004" pitchFamily="34" charset="0"/>
              </a:rPr>
              <a:t>Valige toode</a:t>
            </a:r>
          </a:p>
        </p:txBody>
      </p:sp>
      <p:sp>
        <p:nvSpPr>
          <p:cNvPr id="39" name="Rectángulo 38">
            <a:extLst>
              <a:ext uri="{FF2B5EF4-FFF2-40B4-BE49-F238E27FC236}">
                <a16:creationId xmlns:a16="http://schemas.microsoft.com/office/drawing/2014/main" id="{3815D1AE-7654-4718-94BD-08082ECBB745}"/>
              </a:ext>
            </a:extLst>
          </p:cNvPr>
          <p:cNvSpPr/>
          <p:nvPr/>
        </p:nvSpPr>
        <p:spPr>
          <a:xfrm>
            <a:off x="5802085" y="4340257"/>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800">
                <a:solidFill>
                  <a:schemeClr val="bg1"/>
                </a:solidFill>
                <a:latin typeface="EC Square Sans Pro" panose="020B0506040000020004" pitchFamily="34" charset="0"/>
              </a:rPr>
              <a:t>Valige toode</a:t>
            </a:r>
          </a:p>
        </p:txBody>
      </p:sp>
      <p:sp>
        <p:nvSpPr>
          <p:cNvPr id="40" name="Rectángulo 39">
            <a:extLst>
              <a:ext uri="{FF2B5EF4-FFF2-40B4-BE49-F238E27FC236}">
                <a16:creationId xmlns:a16="http://schemas.microsoft.com/office/drawing/2014/main" id="{BF153912-3FF6-42C1-A0B5-4FAB5EB590DA}"/>
              </a:ext>
            </a:extLst>
          </p:cNvPr>
          <p:cNvSpPr/>
          <p:nvPr/>
        </p:nvSpPr>
        <p:spPr>
          <a:xfrm>
            <a:off x="5802085" y="5328156"/>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800">
                <a:solidFill>
                  <a:schemeClr val="bg1"/>
                </a:solidFill>
                <a:latin typeface="EC Square Sans Pro" panose="020B0506040000020004" pitchFamily="34" charset="0"/>
              </a:rPr>
              <a:t>Valige ja valmistage toode</a:t>
            </a:r>
          </a:p>
        </p:txBody>
      </p:sp>
      <p:sp>
        <p:nvSpPr>
          <p:cNvPr id="43" name="Arrow: Down 15">
            <a:extLst>
              <a:ext uri="{FF2B5EF4-FFF2-40B4-BE49-F238E27FC236}">
                <a16:creationId xmlns:a16="http://schemas.microsoft.com/office/drawing/2014/main" id="{17D9F5F0-62FD-46D3-9B41-57B0391D119C}"/>
              </a:ext>
            </a:extLst>
          </p:cNvPr>
          <p:cNvSpPr/>
          <p:nvPr/>
        </p:nvSpPr>
        <p:spPr>
          <a:xfrm>
            <a:off x="2500339" y="5207637"/>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4" name="TextBox 16">
            <a:extLst>
              <a:ext uri="{FF2B5EF4-FFF2-40B4-BE49-F238E27FC236}">
                <a16:creationId xmlns:a16="http://schemas.microsoft.com/office/drawing/2014/main" id="{84BFF4A6-BBE2-4675-8DE5-391F4D5279A3}"/>
              </a:ext>
            </a:extLst>
          </p:cNvPr>
          <p:cNvSpPr txBox="1"/>
          <p:nvPr/>
        </p:nvSpPr>
        <p:spPr>
          <a:xfrm>
            <a:off x="3077792" y="5179433"/>
            <a:ext cx="1890478" cy="338554"/>
          </a:xfrm>
          <a:prstGeom prst="rect">
            <a:avLst/>
          </a:prstGeom>
          <a:noFill/>
          <a:ln>
            <a:noFill/>
          </a:ln>
        </p:spPr>
        <p:txBody>
          <a:bodyPr wrap="square" rtlCol="0">
            <a:spAutoFit/>
          </a:bodyPr>
          <a:lstStyle/>
          <a:p>
            <a:r>
              <a:rPr lang="et-EE" sz="1600" i="1">
                <a:solidFill>
                  <a:srgbClr val="C00000"/>
                </a:solidFill>
                <a:latin typeface="EC Square Sans Pro" panose="020B0506040000020004" pitchFamily="34" charset="0"/>
              </a:rPr>
              <a:t>Kui ei, siis kasuta</a:t>
            </a:r>
          </a:p>
        </p:txBody>
      </p:sp>
      <p:sp>
        <p:nvSpPr>
          <p:cNvPr id="45" name="Arrow: Down 15">
            <a:extLst>
              <a:ext uri="{FF2B5EF4-FFF2-40B4-BE49-F238E27FC236}">
                <a16:creationId xmlns:a16="http://schemas.microsoft.com/office/drawing/2014/main" id="{C38A4347-431D-4605-976E-BF9E2C87501B}"/>
              </a:ext>
            </a:extLst>
          </p:cNvPr>
          <p:cNvSpPr/>
          <p:nvPr/>
        </p:nvSpPr>
        <p:spPr>
          <a:xfrm>
            <a:off x="2521486" y="5826587"/>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6" name="TextBox 16">
            <a:extLst>
              <a:ext uri="{FF2B5EF4-FFF2-40B4-BE49-F238E27FC236}">
                <a16:creationId xmlns:a16="http://schemas.microsoft.com/office/drawing/2014/main" id="{0F224CF6-315A-4D6F-A3DF-4BD412127554}"/>
              </a:ext>
            </a:extLst>
          </p:cNvPr>
          <p:cNvSpPr txBox="1"/>
          <p:nvPr/>
        </p:nvSpPr>
        <p:spPr>
          <a:xfrm>
            <a:off x="3169648" y="5725911"/>
            <a:ext cx="1890478" cy="338554"/>
          </a:xfrm>
          <a:prstGeom prst="rect">
            <a:avLst/>
          </a:prstGeom>
          <a:noFill/>
          <a:ln>
            <a:noFill/>
          </a:ln>
        </p:spPr>
        <p:txBody>
          <a:bodyPr wrap="square" rtlCol="0">
            <a:spAutoFit/>
          </a:bodyPr>
          <a:lstStyle/>
          <a:p>
            <a:r>
              <a:rPr lang="et-EE" sz="1600" i="1" dirty="0">
                <a:solidFill>
                  <a:srgbClr val="C00000"/>
                </a:solidFill>
                <a:latin typeface="EC Square Sans Pro" panose="020B0506040000020004" pitchFamily="34" charset="0"/>
              </a:rPr>
              <a:t>Kui ei, siis kasuta</a:t>
            </a:r>
          </a:p>
        </p:txBody>
      </p:sp>
      <p:sp>
        <p:nvSpPr>
          <p:cNvPr id="47" name="Arrow: Right 13">
            <a:extLst>
              <a:ext uri="{FF2B5EF4-FFF2-40B4-BE49-F238E27FC236}">
                <a16:creationId xmlns:a16="http://schemas.microsoft.com/office/drawing/2014/main" id="{9E680AD2-05C4-446C-A7B7-5D1B3D9AC46F}"/>
              </a:ext>
            </a:extLst>
          </p:cNvPr>
          <p:cNvSpPr/>
          <p:nvPr/>
        </p:nvSpPr>
        <p:spPr>
          <a:xfrm>
            <a:off x="5257799" y="3246907"/>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8" name="Arrow: Right 13">
            <a:extLst>
              <a:ext uri="{FF2B5EF4-FFF2-40B4-BE49-F238E27FC236}">
                <a16:creationId xmlns:a16="http://schemas.microsoft.com/office/drawing/2014/main" id="{B81F67F5-051D-42F0-A539-81C01DCC62DF}"/>
              </a:ext>
            </a:extLst>
          </p:cNvPr>
          <p:cNvSpPr/>
          <p:nvPr/>
        </p:nvSpPr>
        <p:spPr>
          <a:xfrm>
            <a:off x="5198642" y="4425950"/>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9" name="Arrow: Right 13">
            <a:extLst>
              <a:ext uri="{FF2B5EF4-FFF2-40B4-BE49-F238E27FC236}">
                <a16:creationId xmlns:a16="http://schemas.microsoft.com/office/drawing/2014/main" id="{3A357093-EC63-421A-9B67-CB329D2B81A2}"/>
              </a:ext>
            </a:extLst>
          </p:cNvPr>
          <p:cNvSpPr/>
          <p:nvPr/>
        </p:nvSpPr>
        <p:spPr>
          <a:xfrm>
            <a:off x="5198642" y="5395018"/>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52" name="Explosion: 14 Points 30">
            <a:extLst>
              <a:ext uri="{FF2B5EF4-FFF2-40B4-BE49-F238E27FC236}">
                <a16:creationId xmlns:a16="http://schemas.microsoft.com/office/drawing/2014/main" id="{E8EB0811-57B5-4783-A1D3-DB86F6C44A22}"/>
              </a:ext>
            </a:extLst>
          </p:cNvPr>
          <p:cNvSpPr/>
          <p:nvPr/>
        </p:nvSpPr>
        <p:spPr>
          <a:xfrm>
            <a:off x="7915111" y="5328156"/>
            <a:ext cx="3336392" cy="1612393"/>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sz="1200" dirty="0"/>
              <a:t>Kolmanda riigi eeskirjad vaktsiinide kohta. !</a:t>
            </a:r>
          </a:p>
        </p:txBody>
      </p:sp>
      <p:sp>
        <p:nvSpPr>
          <p:cNvPr id="53" name="CuadroTexto 52">
            <a:extLst>
              <a:ext uri="{FF2B5EF4-FFF2-40B4-BE49-F238E27FC236}">
                <a16:creationId xmlns:a16="http://schemas.microsoft.com/office/drawing/2014/main" id="{606B0BE0-EEAA-4E87-A383-E392F9411C9D}"/>
              </a:ext>
            </a:extLst>
          </p:cNvPr>
          <p:cNvSpPr txBox="1"/>
          <p:nvPr/>
        </p:nvSpPr>
        <p:spPr>
          <a:xfrm rot="16200000">
            <a:off x="-2006210" y="4223867"/>
            <a:ext cx="4515361" cy="369332"/>
          </a:xfrm>
          <a:prstGeom prst="rect">
            <a:avLst/>
          </a:prstGeom>
          <a:solidFill>
            <a:srgbClr val="2C7470"/>
          </a:solidFill>
        </p:spPr>
        <p:txBody>
          <a:bodyPr wrap="square" rtlCol="0">
            <a:spAutoFit/>
          </a:bodyPr>
          <a:lstStyle/>
          <a:p>
            <a:pPr algn="ctr"/>
            <a:r>
              <a:rPr lang="et-EE">
                <a:solidFill>
                  <a:schemeClr val="bg1"/>
                </a:solidFill>
                <a:latin typeface="EC Square Sans Pro" panose="020B0506040000020004" pitchFamily="34" charset="0"/>
              </a:rPr>
              <a:t>„kasutamine väljaspool müügiluba“</a:t>
            </a:r>
          </a:p>
        </p:txBody>
      </p:sp>
      <p:pic>
        <p:nvPicPr>
          <p:cNvPr id="54" name="Imagen 53">
            <a:extLst>
              <a:ext uri="{FF2B5EF4-FFF2-40B4-BE49-F238E27FC236}">
                <a16:creationId xmlns:a16="http://schemas.microsoft.com/office/drawing/2014/main" id="{3ACBC299-76C9-490B-96F1-0BB5B3A23465}"/>
              </a:ext>
            </a:extLst>
          </p:cNvPr>
          <p:cNvPicPr>
            <a:picLocks noChangeAspect="1"/>
          </p:cNvPicPr>
          <p:nvPr/>
        </p:nvPicPr>
        <p:blipFill>
          <a:blip r:embed="rId3"/>
          <a:stretch>
            <a:fillRect/>
          </a:stretch>
        </p:blipFill>
        <p:spPr>
          <a:xfrm>
            <a:off x="9881796" y="265940"/>
            <a:ext cx="1009108" cy="722571"/>
          </a:xfrm>
          <a:prstGeom prst="rect">
            <a:avLst/>
          </a:prstGeom>
        </p:spPr>
      </p:pic>
      <p:sp>
        <p:nvSpPr>
          <p:cNvPr id="4" name="TextBox 10">
            <a:extLst>
              <a:ext uri="{FF2B5EF4-FFF2-40B4-BE49-F238E27FC236}">
                <a16:creationId xmlns:a16="http://schemas.microsoft.com/office/drawing/2014/main" id="{A1DDDF03-B08B-8E86-38CA-DFAB63A2487D}"/>
              </a:ext>
            </a:extLst>
          </p:cNvPr>
          <p:cNvSpPr txBox="1"/>
          <p:nvPr/>
        </p:nvSpPr>
        <p:spPr>
          <a:xfrm>
            <a:off x="432262" y="4880406"/>
            <a:ext cx="4714400" cy="276999"/>
          </a:xfrm>
          <a:prstGeom prst="rect">
            <a:avLst/>
          </a:prstGeom>
          <a:solidFill>
            <a:srgbClr val="ECEBEB"/>
          </a:solidFill>
        </p:spPr>
        <p:txBody>
          <a:bodyPr wrap="square" rtlCol="0">
            <a:spAutoFit/>
          </a:bodyPr>
          <a:lstStyle/>
          <a:p>
            <a:r>
              <a:rPr lang="et-EE" sz="1200" dirty="0">
                <a:solidFill>
                  <a:schemeClr val="tx1"/>
                </a:solidFill>
                <a:latin typeface="EC Square Sans Pro" panose="020B0506040000020004" pitchFamily="34" charset="0"/>
              </a:rPr>
              <a:t>Lubatud </a:t>
            </a:r>
            <a:r>
              <a:rPr lang="et-EE" sz="1200" b="1" dirty="0">
                <a:solidFill>
                  <a:schemeClr val="tx1"/>
                </a:solidFill>
                <a:latin typeface="EC Square Sans Pro" panose="020B0506040000020004" pitchFamily="34" charset="0"/>
              </a:rPr>
              <a:t>toode muudel kui toiduloomadel, sama näidustuse puhul</a:t>
            </a:r>
          </a:p>
        </p:txBody>
      </p:sp>
      <p:sp>
        <p:nvSpPr>
          <p:cNvPr id="5" name="Arrow: Down 15">
            <a:extLst>
              <a:ext uri="{FF2B5EF4-FFF2-40B4-BE49-F238E27FC236}">
                <a16:creationId xmlns:a16="http://schemas.microsoft.com/office/drawing/2014/main" id="{F713E439-8BF8-30D5-D06E-7D09AF547A62}"/>
              </a:ext>
            </a:extLst>
          </p:cNvPr>
          <p:cNvSpPr/>
          <p:nvPr/>
        </p:nvSpPr>
        <p:spPr>
          <a:xfrm>
            <a:off x="2500339" y="4570633"/>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6" name="TextBox 16">
            <a:extLst>
              <a:ext uri="{FF2B5EF4-FFF2-40B4-BE49-F238E27FC236}">
                <a16:creationId xmlns:a16="http://schemas.microsoft.com/office/drawing/2014/main" id="{1E69013A-BA47-0DBA-FBFF-3BDFD4D48C6A}"/>
              </a:ext>
            </a:extLst>
          </p:cNvPr>
          <p:cNvSpPr txBox="1"/>
          <p:nvPr/>
        </p:nvSpPr>
        <p:spPr>
          <a:xfrm>
            <a:off x="3077792" y="4542429"/>
            <a:ext cx="1890478" cy="338554"/>
          </a:xfrm>
          <a:prstGeom prst="rect">
            <a:avLst/>
          </a:prstGeom>
          <a:noFill/>
          <a:ln>
            <a:noFill/>
          </a:ln>
        </p:spPr>
        <p:txBody>
          <a:bodyPr wrap="square" rtlCol="0">
            <a:spAutoFit/>
          </a:bodyPr>
          <a:lstStyle/>
          <a:p>
            <a:r>
              <a:rPr lang="et-EE" sz="1600" i="1" dirty="0">
                <a:solidFill>
                  <a:srgbClr val="C00000"/>
                </a:solidFill>
                <a:latin typeface="EC Square Sans Pro" panose="020B0506040000020004" pitchFamily="34" charset="0"/>
              </a:rPr>
              <a:t>Kui ei, siis kasuta</a:t>
            </a:r>
          </a:p>
        </p:txBody>
      </p:sp>
      <p:sp>
        <p:nvSpPr>
          <p:cNvPr id="8" name="TextBox 7">
            <a:extLst>
              <a:ext uri="{FF2B5EF4-FFF2-40B4-BE49-F238E27FC236}">
                <a16:creationId xmlns:a16="http://schemas.microsoft.com/office/drawing/2014/main" id="{CBAB1B27-3B7D-388F-5BA6-68D3A5806560}"/>
              </a:ext>
            </a:extLst>
          </p:cNvPr>
          <p:cNvSpPr txBox="1"/>
          <p:nvPr/>
        </p:nvSpPr>
        <p:spPr>
          <a:xfrm>
            <a:off x="8657769" y="2222971"/>
            <a:ext cx="2872250" cy="1815882"/>
          </a:xfrm>
          <a:prstGeom prst="rect">
            <a:avLst/>
          </a:prstGeom>
          <a:noFill/>
        </p:spPr>
        <p:txBody>
          <a:bodyPr wrap="square" rtlCol="0">
            <a:spAutoFit/>
          </a:bodyPr>
          <a:lstStyle/>
          <a:p>
            <a:r>
              <a:rPr lang="en-US" sz="1600" b="1" dirty="0" err="1">
                <a:solidFill>
                  <a:srgbClr val="FF0000"/>
                </a:solidFill>
                <a:latin typeface="EC Square Sans Pro" panose="020B0506040000020004"/>
              </a:rPr>
              <a:t>Kolmanda</a:t>
            </a:r>
            <a:r>
              <a:rPr lang="en-US" sz="1600" b="1" dirty="0">
                <a:solidFill>
                  <a:srgbClr val="FF0000"/>
                </a:solidFill>
                <a:latin typeface="EC Square Sans Pro" panose="020B0506040000020004"/>
              </a:rPr>
              <a:t> </a:t>
            </a:r>
            <a:r>
              <a:rPr lang="en-US" sz="1600" b="1" dirty="0" err="1">
                <a:solidFill>
                  <a:srgbClr val="FF0000"/>
                </a:solidFill>
                <a:latin typeface="EC Square Sans Pro" panose="020B0506040000020004"/>
              </a:rPr>
              <a:t>riigi</a:t>
            </a:r>
            <a:r>
              <a:rPr lang="en-US" sz="1600" b="1" dirty="0">
                <a:solidFill>
                  <a:srgbClr val="FF0000"/>
                </a:solidFill>
                <a:latin typeface="EC Square Sans Pro" panose="020B0506040000020004"/>
              </a:rPr>
              <a:t> tooted:</a:t>
            </a:r>
            <a:r>
              <a:rPr lang="en-US" sz="1600" dirty="0">
                <a:latin typeface="EC Square Sans Pro" panose="020B0506040000020004"/>
              </a:rPr>
              <a:t> In </a:t>
            </a:r>
            <a:r>
              <a:rPr lang="en-US" sz="1600" dirty="0" err="1">
                <a:latin typeface="EC Square Sans Pro" panose="020B0506040000020004"/>
              </a:rPr>
              <a:t>juhtudel</a:t>
            </a:r>
            <a:r>
              <a:rPr lang="en-US" sz="1600" dirty="0">
                <a:latin typeface="EC Square Sans Pro" panose="020B0506040000020004"/>
              </a:rPr>
              <a:t>, </a:t>
            </a:r>
            <a:r>
              <a:rPr lang="en-US" sz="1600" dirty="0" err="1">
                <a:latin typeface="EC Square Sans Pro" panose="020B0506040000020004"/>
              </a:rPr>
              <a:t>kui</a:t>
            </a:r>
            <a:r>
              <a:rPr lang="en-US" sz="1600" dirty="0">
                <a:latin typeface="EC Square Sans Pro" panose="020B0506040000020004"/>
              </a:rPr>
              <a:t> </a:t>
            </a:r>
            <a:r>
              <a:rPr lang="en-US" sz="1600" dirty="0" err="1">
                <a:latin typeface="EC Square Sans Pro" panose="020B0506040000020004"/>
              </a:rPr>
              <a:t>ükski</a:t>
            </a:r>
            <a:r>
              <a:rPr lang="en-US" sz="1600" dirty="0">
                <a:latin typeface="EC Square Sans Pro" panose="020B0506040000020004"/>
              </a:rPr>
              <a:t> </a:t>
            </a:r>
            <a:r>
              <a:rPr lang="en-US" sz="1600" dirty="0" err="1">
                <a:latin typeface="EC Square Sans Pro" panose="020B0506040000020004"/>
              </a:rPr>
              <a:t>eelnimetatud</a:t>
            </a:r>
            <a:r>
              <a:rPr lang="en-US" sz="1600" dirty="0">
                <a:latin typeface="EC Square Sans Pro" panose="020B0506040000020004"/>
              </a:rPr>
              <a:t> </a:t>
            </a:r>
            <a:r>
              <a:rPr lang="en-US" sz="1600" dirty="0" err="1">
                <a:latin typeface="EC Square Sans Pro" panose="020B0506040000020004"/>
              </a:rPr>
              <a:t>võimalustest</a:t>
            </a:r>
            <a:r>
              <a:rPr lang="en-US" sz="1600" dirty="0">
                <a:latin typeface="EC Square Sans Pro" panose="020B0506040000020004"/>
              </a:rPr>
              <a:t> pole </a:t>
            </a:r>
            <a:r>
              <a:rPr lang="en-US" sz="1600" dirty="0" err="1">
                <a:latin typeface="EC Square Sans Pro" panose="020B0506040000020004"/>
              </a:rPr>
              <a:t>saadaval</a:t>
            </a:r>
            <a:r>
              <a:rPr lang="en-US" sz="1600" dirty="0">
                <a:latin typeface="EC Square Sans Pro" panose="020B0506040000020004"/>
              </a:rPr>
              <a:t> → </a:t>
            </a:r>
            <a:r>
              <a:rPr lang="en-US" sz="1600" dirty="0" err="1">
                <a:latin typeface="EC Square Sans Pro" panose="020B0506040000020004"/>
              </a:rPr>
              <a:t>kasutage</a:t>
            </a:r>
            <a:r>
              <a:rPr lang="en-US" sz="1600" dirty="0">
                <a:latin typeface="EC Square Sans Pro" panose="020B0506040000020004"/>
              </a:rPr>
              <a:t> </a:t>
            </a:r>
            <a:r>
              <a:rPr lang="en-US" sz="1600" dirty="0" err="1">
                <a:latin typeface="EC Square Sans Pro" panose="020B0506040000020004"/>
              </a:rPr>
              <a:t>punktis</a:t>
            </a:r>
            <a:r>
              <a:rPr lang="en-US" sz="1600" dirty="0">
                <a:latin typeface="EC Square Sans Pro" panose="020B0506040000020004"/>
              </a:rPr>
              <a:t> a </a:t>
            </a:r>
            <a:r>
              <a:rPr lang="en-US" sz="1600" dirty="0" err="1">
                <a:latin typeface="EC Square Sans Pro" panose="020B0506040000020004"/>
              </a:rPr>
              <a:t>volitatud</a:t>
            </a:r>
            <a:r>
              <a:rPr lang="en-US" sz="1600" dirty="0">
                <a:latin typeface="EC Square Sans Pro" panose="020B0506040000020004"/>
              </a:rPr>
              <a:t> VMP-d</a:t>
            </a:r>
          </a:p>
          <a:p>
            <a:r>
              <a:rPr lang="fi-FI" sz="1600" b="1" dirty="0">
                <a:latin typeface="EC Square Sans Pro" panose="020B0506040000020004"/>
              </a:rPr>
              <a:t>sama </a:t>
            </a:r>
            <a:r>
              <a:rPr lang="fi-FI" sz="1600" b="1" dirty="0" err="1">
                <a:latin typeface="EC Square Sans Pro" panose="020B0506040000020004"/>
              </a:rPr>
              <a:t>loomaliigi</a:t>
            </a:r>
            <a:r>
              <a:rPr lang="fi-FI" sz="1600" b="1" dirty="0">
                <a:latin typeface="EC Square Sans Pro" panose="020B0506040000020004"/>
              </a:rPr>
              <a:t> ja sama </a:t>
            </a:r>
            <a:r>
              <a:rPr lang="fi-FI" sz="1600" b="1" dirty="0" err="1">
                <a:latin typeface="EC Square Sans Pro" panose="020B0506040000020004"/>
              </a:rPr>
              <a:t>näidustuse</a:t>
            </a:r>
            <a:r>
              <a:rPr lang="fi-FI" sz="1600" b="1" dirty="0">
                <a:latin typeface="EC Square Sans Pro" panose="020B0506040000020004"/>
              </a:rPr>
              <a:t> </a:t>
            </a:r>
            <a:r>
              <a:rPr lang="fi-FI" sz="1600" b="1" dirty="0" err="1">
                <a:latin typeface="EC Square Sans Pro" panose="020B0506040000020004"/>
              </a:rPr>
              <a:t>puhul</a:t>
            </a:r>
            <a:endParaRPr lang="en-BE" sz="1600" b="1" dirty="0">
              <a:latin typeface="EC Square Sans Pro" panose="020B0506040000020004"/>
            </a:endParaRPr>
          </a:p>
        </p:txBody>
      </p:sp>
    </p:spTree>
    <p:extLst>
      <p:ext uri="{BB962C8B-B14F-4D97-AF65-F5344CB8AC3E}">
        <p14:creationId xmlns:p14="http://schemas.microsoft.com/office/powerpoint/2010/main" val="127913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t-EE" sz="2000" b="1" dirty="0">
                <a:solidFill>
                  <a:schemeClr val="bg1"/>
                </a:solidFill>
                <a:latin typeface="EC Square Sans Pro" panose="020B0506040000020004" pitchFamily="34" charset="0"/>
              </a:rPr>
              <a:t>Kui toiduks kasutatavatele veeloomadele ei ole müügiloaga ravimeid saadaval või ei ole lubatud ravimeid</a:t>
            </a:r>
            <a:endParaRPr lang="en-US" sz="24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veterinaarravimite kasutamine</a:t>
            </a:r>
          </a:p>
          <a:p>
            <a:endParaRPr lang="en-GB" dirty="0"/>
          </a:p>
        </p:txBody>
      </p:sp>
      <p:sp>
        <p:nvSpPr>
          <p:cNvPr id="11" name="TextBox 8">
            <a:extLst>
              <a:ext uri="{FF2B5EF4-FFF2-40B4-BE49-F238E27FC236}">
                <a16:creationId xmlns:a16="http://schemas.microsoft.com/office/drawing/2014/main" id="{BB7E4F4F-C703-441F-87FE-EFEECBF28284}"/>
              </a:ext>
            </a:extLst>
          </p:cNvPr>
          <p:cNvSpPr txBox="1"/>
          <p:nvPr/>
        </p:nvSpPr>
        <p:spPr>
          <a:xfrm>
            <a:off x="483921" y="2825750"/>
            <a:ext cx="5348065" cy="830997"/>
          </a:xfrm>
          <a:prstGeom prst="rect">
            <a:avLst/>
          </a:prstGeom>
          <a:solidFill>
            <a:srgbClr val="ECEBEB"/>
          </a:solidFill>
        </p:spPr>
        <p:txBody>
          <a:bodyPr wrap="square" rtlCol="0">
            <a:spAutoFit/>
          </a:bodyPr>
          <a:lstStyle/>
          <a:p>
            <a:r>
              <a:rPr lang="et-EE" sz="1600">
                <a:solidFill>
                  <a:srgbClr val="616161"/>
                </a:solidFill>
                <a:latin typeface="EC Square Sans Pro" panose="020B0506040000020004" pitchFamily="34" charset="0"/>
              </a:rPr>
              <a:t>Veterinaarravim, millele on antud müügiluba teie riigis või muus ELi liikmesriigis </a:t>
            </a:r>
            <a:r>
              <a:rPr lang="et-EE" sz="1600" b="1">
                <a:solidFill>
                  <a:srgbClr val="616161"/>
                </a:solidFill>
                <a:latin typeface="EC Square Sans Pro" panose="020B0506040000020004" pitchFamily="34" charset="0"/>
              </a:rPr>
              <a:t>sama või muud liiki toiduks kasutatava veelooma sama või muu näidustuse jaoks</a:t>
            </a:r>
          </a:p>
        </p:txBody>
      </p:sp>
      <p:sp>
        <p:nvSpPr>
          <p:cNvPr id="18" name="TextBox 9">
            <a:extLst>
              <a:ext uri="{FF2B5EF4-FFF2-40B4-BE49-F238E27FC236}">
                <a16:creationId xmlns:a16="http://schemas.microsoft.com/office/drawing/2014/main" id="{6ACD612A-E86B-4604-A5AA-DBA82BBFA50B}"/>
              </a:ext>
            </a:extLst>
          </p:cNvPr>
          <p:cNvSpPr txBox="1"/>
          <p:nvPr/>
        </p:nvSpPr>
        <p:spPr>
          <a:xfrm>
            <a:off x="482337" y="3892550"/>
            <a:ext cx="5311621" cy="738664"/>
          </a:xfrm>
          <a:prstGeom prst="rect">
            <a:avLst/>
          </a:prstGeom>
          <a:solidFill>
            <a:srgbClr val="ECEBEB"/>
          </a:solidFill>
        </p:spPr>
        <p:txBody>
          <a:bodyPr wrap="square" rtlCol="0">
            <a:spAutoFit/>
          </a:bodyPr>
          <a:lstStyle/>
          <a:p>
            <a:r>
              <a:rPr lang="et-EE" sz="1400" dirty="0">
                <a:solidFill>
                  <a:srgbClr val="616161"/>
                </a:solidFill>
                <a:latin typeface="EC Square Sans Pro" panose="020B0506040000020004" pitchFamily="34" charset="0"/>
              </a:rPr>
              <a:t>Teie riigis või teises ELi liikmesriigis müügiloaga veterinaarravim, mida kasutatakse </a:t>
            </a:r>
            <a:r>
              <a:rPr lang="et-EE" sz="1400" b="1" dirty="0">
                <a:solidFill>
                  <a:srgbClr val="616161"/>
                </a:solidFill>
                <a:latin typeface="EC Square Sans Pro" panose="020B0506040000020004" pitchFamily="34" charset="0"/>
              </a:rPr>
              <a:t>toiduks kasutatavatel maismaaloomadel</a:t>
            </a:r>
            <a:r>
              <a:rPr lang="et-EE" sz="1400" dirty="0">
                <a:solidFill>
                  <a:srgbClr val="616161"/>
                </a:solidFill>
                <a:latin typeface="EC Square Sans Pro" panose="020B0506040000020004" pitchFamily="34" charset="0"/>
              </a:rPr>
              <a:t>, mis sisaldab loetelus (koostamisel olev loetelu) </a:t>
            </a:r>
            <a:r>
              <a:rPr lang="et-EE" sz="1400" b="1" dirty="0">
                <a:solidFill>
                  <a:srgbClr val="616161"/>
                </a:solidFill>
                <a:latin typeface="EC Square Sans Pro" panose="020B0506040000020004" pitchFamily="34" charset="0"/>
              </a:rPr>
              <a:t>nimetatud ainet</a:t>
            </a:r>
          </a:p>
        </p:txBody>
      </p:sp>
      <p:sp>
        <p:nvSpPr>
          <p:cNvPr id="19" name="TextBox 10">
            <a:extLst>
              <a:ext uri="{FF2B5EF4-FFF2-40B4-BE49-F238E27FC236}">
                <a16:creationId xmlns:a16="http://schemas.microsoft.com/office/drawing/2014/main" id="{31A6D801-C04B-45D8-9775-B697C3F8B0AF}"/>
              </a:ext>
            </a:extLst>
          </p:cNvPr>
          <p:cNvSpPr txBox="1"/>
          <p:nvPr/>
        </p:nvSpPr>
        <p:spPr>
          <a:xfrm>
            <a:off x="484242" y="4959350"/>
            <a:ext cx="5309716" cy="584775"/>
          </a:xfrm>
          <a:prstGeom prst="rect">
            <a:avLst/>
          </a:prstGeom>
          <a:solidFill>
            <a:srgbClr val="ECEBEB"/>
          </a:solidFill>
        </p:spPr>
        <p:txBody>
          <a:bodyPr wrap="square" rtlCol="0">
            <a:spAutoFit/>
          </a:bodyPr>
          <a:lstStyle/>
          <a:p>
            <a:r>
              <a:rPr lang="et-EE" sz="1600">
                <a:solidFill>
                  <a:srgbClr val="616161"/>
                </a:solidFill>
                <a:latin typeface="EC Square Sans Pro" panose="020B0506040000020004" pitchFamily="34" charset="0"/>
              </a:rPr>
              <a:t>Müügiloaga </a:t>
            </a:r>
            <a:r>
              <a:rPr lang="et-EE" sz="1600" b="1">
                <a:solidFill>
                  <a:srgbClr val="616161"/>
                </a:solidFill>
                <a:latin typeface="EC Square Sans Pro" panose="020B0506040000020004" pitchFamily="34" charset="0"/>
              </a:rPr>
              <a:t>inimtervishoius kasutatav ravim, mis sisaldab loetelus nimetatud aineid</a:t>
            </a:r>
          </a:p>
        </p:txBody>
      </p:sp>
      <p:sp>
        <p:nvSpPr>
          <p:cNvPr id="20" name="TextBox 11">
            <a:extLst>
              <a:ext uri="{FF2B5EF4-FFF2-40B4-BE49-F238E27FC236}">
                <a16:creationId xmlns:a16="http://schemas.microsoft.com/office/drawing/2014/main" id="{C875C385-EAF7-48D2-B3D8-4B59A3CA9938}"/>
              </a:ext>
            </a:extLst>
          </p:cNvPr>
          <p:cNvSpPr txBox="1"/>
          <p:nvPr/>
        </p:nvSpPr>
        <p:spPr>
          <a:xfrm>
            <a:off x="466539" y="5797550"/>
            <a:ext cx="5348065" cy="830997"/>
          </a:xfrm>
          <a:prstGeom prst="rect">
            <a:avLst/>
          </a:prstGeom>
          <a:solidFill>
            <a:srgbClr val="ECEBEB"/>
          </a:solidFill>
        </p:spPr>
        <p:txBody>
          <a:bodyPr wrap="square" rtlCol="0">
            <a:spAutoFit/>
          </a:bodyPr>
          <a:lstStyle/>
          <a:p>
            <a:pPr algn="l" rtl="0">
              <a:defRPr/>
            </a:pPr>
            <a:r>
              <a:rPr lang="et-EE" sz="1600" b="1">
                <a:solidFill>
                  <a:srgbClr val="616161"/>
                </a:solidFill>
                <a:latin typeface="EC Square Sans Pro" panose="020B0506040000020004" pitchFamily="34" charset="0"/>
              </a:rPr>
              <a:t>Veterinaarravimit, mis on valmistatud ekstemporaalselt </a:t>
            </a:r>
            <a:r>
              <a:rPr lang="et-EE" sz="1600">
                <a:solidFill>
                  <a:srgbClr val="616161"/>
                </a:solidFill>
                <a:latin typeface="EC Square Sans Pro" panose="020B0506040000020004" pitchFamily="34" charset="0"/>
              </a:rPr>
              <a:t>veterinaarretsepti tingimuste kohaselt,mis</a:t>
            </a:r>
            <a:r>
              <a:rPr lang="et-EE" sz="1600" b="1">
                <a:solidFill>
                  <a:srgbClr val="616161"/>
                </a:solidFill>
                <a:latin typeface="EC Square Sans Pro" panose="020B0506040000020004" pitchFamily="34" charset="0"/>
              </a:rPr>
              <a:t> sisaldab loetelus olevaid aineid</a:t>
            </a:r>
          </a:p>
        </p:txBody>
      </p:sp>
      <p:sp>
        <p:nvSpPr>
          <p:cNvPr id="21" name="TextBox 12">
            <a:extLst>
              <a:ext uri="{FF2B5EF4-FFF2-40B4-BE49-F238E27FC236}">
                <a16:creationId xmlns:a16="http://schemas.microsoft.com/office/drawing/2014/main" id="{BAE47D28-8273-441B-A750-B1944FBD52DC}"/>
              </a:ext>
            </a:extLst>
          </p:cNvPr>
          <p:cNvSpPr txBox="1"/>
          <p:nvPr/>
        </p:nvSpPr>
        <p:spPr>
          <a:xfrm>
            <a:off x="477022" y="2001473"/>
            <a:ext cx="5354964" cy="584775"/>
          </a:xfrm>
          <a:prstGeom prst="rect">
            <a:avLst/>
          </a:prstGeom>
          <a:solidFill>
            <a:srgbClr val="ECEBEB"/>
          </a:solidFill>
        </p:spPr>
        <p:txBody>
          <a:bodyPr wrap="square" rtlCol="0">
            <a:spAutoFit/>
          </a:bodyPr>
          <a:lstStyle/>
          <a:p>
            <a:r>
              <a:rPr lang="et-EE" sz="1600">
                <a:solidFill>
                  <a:srgbClr val="616161"/>
                </a:solidFill>
                <a:latin typeface="EC Square Sans Pro" panose="020B0506040000020004" pitchFamily="34" charset="0"/>
              </a:rPr>
              <a:t>Teie riigis lubatud toode veelooma liigi näidustuse jaoks</a:t>
            </a:r>
          </a:p>
        </p:txBody>
      </p:sp>
      <p:sp>
        <p:nvSpPr>
          <p:cNvPr id="22" name="Arrow: Right 13">
            <a:extLst>
              <a:ext uri="{FF2B5EF4-FFF2-40B4-BE49-F238E27FC236}">
                <a16:creationId xmlns:a16="http://schemas.microsoft.com/office/drawing/2014/main" id="{62318C66-7E76-4E9A-BA3C-EC0337B2F32F}"/>
              </a:ext>
            </a:extLst>
          </p:cNvPr>
          <p:cNvSpPr/>
          <p:nvPr/>
        </p:nvSpPr>
        <p:spPr>
          <a:xfrm>
            <a:off x="5853757" y="2051898"/>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4" name="Arrow: Down 15">
            <a:extLst>
              <a:ext uri="{FF2B5EF4-FFF2-40B4-BE49-F238E27FC236}">
                <a16:creationId xmlns:a16="http://schemas.microsoft.com/office/drawing/2014/main" id="{B3BABC70-16F3-44C0-886D-A684AE2E5F87}"/>
              </a:ext>
            </a:extLst>
          </p:cNvPr>
          <p:cNvSpPr/>
          <p:nvPr/>
        </p:nvSpPr>
        <p:spPr>
          <a:xfrm>
            <a:off x="2628667" y="2575280"/>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id="{85AB590C-E616-498F-B4C0-539B365F84A2}"/>
              </a:ext>
            </a:extLst>
          </p:cNvPr>
          <p:cNvSpPr txBox="1"/>
          <p:nvPr/>
        </p:nvSpPr>
        <p:spPr>
          <a:xfrm>
            <a:off x="3169647" y="2552494"/>
            <a:ext cx="2195853" cy="338554"/>
          </a:xfrm>
          <a:prstGeom prst="rect">
            <a:avLst/>
          </a:prstGeom>
          <a:noFill/>
          <a:ln>
            <a:noFill/>
          </a:ln>
        </p:spPr>
        <p:txBody>
          <a:bodyPr wrap="square" rtlCol="0">
            <a:spAutoFit/>
          </a:bodyPr>
          <a:lstStyle/>
          <a:p>
            <a:r>
              <a:rPr lang="et-EE" sz="1600" i="1" dirty="0">
                <a:solidFill>
                  <a:srgbClr val="C00000"/>
                </a:solidFill>
                <a:latin typeface="EC Square Sans Pro" panose="020B0506040000020004" pitchFamily="34" charset="0"/>
              </a:rPr>
              <a:t>Kui ei, siis kasuta</a:t>
            </a:r>
          </a:p>
        </p:txBody>
      </p:sp>
      <p:sp>
        <p:nvSpPr>
          <p:cNvPr id="3" name="Rectángulo 2">
            <a:extLst>
              <a:ext uri="{FF2B5EF4-FFF2-40B4-BE49-F238E27FC236}">
                <a16:creationId xmlns:a16="http://schemas.microsoft.com/office/drawing/2014/main" id="{D69CFB79-DCC6-4A5E-95D6-01BBC7DF94FC}"/>
              </a:ext>
            </a:extLst>
          </p:cNvPr>
          <p:cNvSpPr/>
          <p:nvPr/>
        </p:nvSpPr>
        <p:spPr>
          <a:xfrm>
            <a:off x="6430700" y="200147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800">
                <a:solidFill>
                  <a:schemeClr val="bg1"/>
                </a:solidFill>
                <a:latin typeface="EC Square Sans Pro" panose="020B0506040000020004" pitchFamily="34" charset="0"/>
              </a:rPr>
              <a:t>Peab kasutama seda toodet</a:t>
            </a:r>
          </a:p>
        </p:txBody>
      </p:sp>
      <p:sp>
        <p:nvSpPr>
          <p:cNvPr id="38" name="Rectángulo 37">
            <a:extLst>
              <a:ext uri="{FF2B5EF4-FFF2-40B4-BE49-F238E27FC236}">
                <a16:creationId xmlns:a16="http://schemas.microsoft.com/office/drawing/2014/main" id="{22789DAB-867D-42A2-A5CB-E096A1CE3EF9}"/>
              </a:ext>
            </a:extLst>
          </p:cNvPr>
          <p:cNvSpPr/>
          <p:nvPr/>
        </p:nvSpPr>
        <p:spPr>
          <a:xfrm>
            <a:off x="6408929" y="299791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800">
                <a:solidFill>
                  <a:schemeClr val="bg1"/>
                </a:solidFill>
                <a:latin typeface="EC Square Sans Pro" panose="020B0506040000020004" pitchFamily="34" charset="0"/>
              </a:rPr>
              <a:t>Valige toode</a:t>
            </a:r>
          </a:p>
        </p:txBody>
      </p:sp>
      <p:sp>
        <p:nvSpPr>
          <p:cNvPr id="39" name="Rectángulo 38">
            <a:extLst>
              <a:ext uri="{FF2B5EF4-FFF2-40B4-BE49-F238E27FC236}">
                <a16:creationId xmlns:a16="http://schemas.microsoft.com/office/drawing/2014/main" id="{3815D1AE-7654-4718-94BD-08082ECBB745}"/>
              </a:ext>
            </a:extLst>
          </p:cNvPr>
          <p:cNvSpPr/>
          <p:nvPr/>
        </p:nvSpPr>
        <p:spPr>
          <a:xfrm>
            <a:off x="6398043" y="404495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800">
                <a:solidFill>
                  <a:schemeClr val="bg1"/>
                </a:solidFill>
                <a:latin typeface="EC Square Sans Pro" panose="020B0506040000020004" pitchFamily="34" charset="0"/>
              </a:rPr>
              <a:t>Valige toode</a:t>
            </a:r>
          </a:p>
        </p:txBody>
      </p:sp>
      <p:sp>
        <p:nvSpPr>
          <p:cNvPr id="40" name="Rectángulo 39">
            <a:extLst>
              <a:ext uri="{FF2B5EF4-FFF2-40B4-BE49-F238E27FC236}">
                <a16:creationId xmlns:a16="http://schemas.microsoft.com/office/drawing/2014/main" id="{BF153912-3FF6-42C1-A0B5-4FAB5EB590DA}"/>
              </a:ext>
            </a:extLst>
          </p:cNvPr>
          <p:cNvSpPr/>
          <p:nvPr/>
        </p:nvSpPr>
        <p:spPr>
          <a:xfrm>
            <a:off x="6420291" y="5953949"/>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800">
                <a:solidFill>
                  <a:schemeClr val="bg1"/>
                </a:solidFill>
                <a:latin typeface="EC Square Sans Pro" panose="020B0506040000020004" pitchFamily="34" charset="0"/>
              </a:rPr>
              <a:t>Valmistage toode</a:t>
            </a:r>
          </a:p>
        </p:txBody>
      </p:sp>
      <p:sp>
        <p:nvSpPr>
          <p:cNvPr id="42" name="TextBox 16">
            <a:extLst>
              <a:ext uri="{FF2B5EF4-FFF2-40B4-BE49-F238E27FC236}">
                <a16:creationId xmlns:a16="http://schemas.microsoft.com/office/drawing/2014/main" id="{953E6DCE-5177-4DAC-8E53-E1158AC9BFB0}"/>
              </a:ext>
            </a:extLst>
          </p:cNvPr>
          <p:cNvSpPr txBox="1"/>
          <p:nvPr/>
        </p:nvSpPr>
        <p:spPr>
          <a:xfrm>
            <a:off x="3169647" y="3621143"/>
            <a:ext cx="2195853" cy="338554"/>
          </a:xfrm>
          <a:prstGeom prst="rect">
            <a:avLst/>
          </a:prstGeom>
          <a:noFill/>
          <a:ln>
            <a:noFill/>
          </a:ln>
        </p:spPr>
        <p:txBody>
          <a:bodyPr wrap="square" rtlCol="0">
            <a:spAutoFit/>
          </a:bodyPr>
          <a:lstStyle/>
          <a:p>
            <a:r>
              <a:rPr lang="et-EE" sz="1600" i="1">
                <a:solidFill>
                  <a:srgbClr val="C00000"/>
                </a:solidFill>
                <a:latin typeface="EC Square Sans Pro" panose="020B0506040000020004" pitchFamily="34" charset="0"/>
              </a:rPr>
              <a:t>Kui ei, siis kasuta</a:t>
            </a:r>
          </a:p>
        </p:txBody>
      </p:sp>
      <p:sp>
        <p:nvSpPr>
          <p:cNvPr id="44" name="TextBox 16">
            <a:extLst>
              <a:ext uri="{FF2B5EF4-FFF2-40B4-BE49-F238E27FC236}">
                <a16:creationId xmlns:a16="http://schemas.microsoft.com/office/drawing/2014/main" id="{84BFF4A6-BBE2-4675-8DE5-391F4D5279A3}"/>
              </a:ext>
            </a:extLst>
          </p:cNvPr>
          <p:cNvSpPr txBox="1"/>
          <p:nvPr/>
        </p:nvSpPr>
        <p:spPr>
          <a:xfrm>
            <a:off x="3138146" y="4701379"/>
            <a:ext cx="2195853" cy="338554"/>
          </a:xfrm>
          <a:prstGeom prst="rect">
            <a:avLst/>
          </a:prstGeom>
          <a:noFill/>
          <a:ln>
            <a:noFill/>
          </a:ln>
        </p:spPr>
        <p:txBody>
          <a:bodyPr wrap="square" rtlCol="0">
            <a:spAutoFit/>
          </a:bodyPr>
          <a:lstStyle/>
          <a:p>
            <a:r>
              <a:rPr lang="et-EE" sz="1600" i="1">
                <a:solidFill>
                  <a:srgbClr val="C00000"/>
                </a:solidFill>
                <a:latin typeface="EC Square Sans Pro" panose="020B0506040000020004" pitchFamily="34" charset="0"/>
              </a:rPr>
              <a:t>Kui ei, siis kasuta</a:t>
            </a:r>
          </a:p>
        </p:txBody>
      </p:sp>
      <p:sp>
        <p:nvSpPr>
          <p:cNvPr id="46" name="TextBox 16">
            <a:extLst>
              <a:ext uri="{FF2B5EF4-FFF2-40B4-BE49-F238E27FC236}">
                <a16:creationId xmlns:a16="http://schemas.microsoft.com/office/drawing/2014/main" id="{0F224CF6-315A-4D6F-A3DF-4BD412127554}"/>
              </a:ext>
            </a:extLst>
          </p:cNvPr>
          <p:cNvSpPr txBox="1"/>
          <p:nvPr/>
        </p:nvSpPr>
        <p:spPr>
          <a:xfrm>
            <a:off x="3169647" y="5492750"/>
            <a:ext cx="2195853" cy="338554"/>
          </a:xfrm>
          <a:prstGeom prst="rect">
            <a:avLst/>
          </a:prstGeom>
          <a:noFill/>
          <a:ln>
            <a:noFill/>
          </a:ln>
        </p:spPr>
        <p:txBody>
          <a:bodyPr wrap="square" rtlCol="0">
            <a:spAutoFit/>
          </a:bodyPr>
          <a:lstStyle/>
          <a:p>
            <a:r>
              <a:rPr lang="et-EE" sz="1600" i="1">
                <a:solidFill>
                  <a:srgbClr val="C00000"/>
                </a:solidFill>
                <a:latin typeface="EC Square Sans Pro" panose="020B0506040000020004" pitchFamily="34" charset="0"/>
              </a:rPr>
              <a:t>Kui ei, siis kasuta</a:t>
            </a:r>
          </a:p>
        </p:txBody>
      </p:sp>
      <p:sp>
        <p:nvSpPr>
          <p:cNvPr id="47" name="Arrow: Right 13">
            <a:extLst>
              <a:ext uri="{FF2B5EF4-FFF2-40B4-BE49-F238E27FC236}">
                <a16:creationId xmlns:a16="http://schemas.microsoft.com/office/drawing/2014/main" id="{9E680AD2-05C4-446C-A7B7-5D1B3D9AC46F}"/>
              </a:ext>
            </a:extLst>
          </p:cNvPr>
          <p:cNvSpPr/>
          <p:nvPr/>
        </p:nvSpPr>
        <p:spPr>
          <a:xfrm>
            <a:off x="5853757" y="3083605"/>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8" name="Arrow: Right 13">
            <a:extLst>
              <a:ext uri="{FF2B5EF4-FFF2-40B4-BE49-F238E27FC236}">
                <a16:creationId xmlns:a16="http://schemas.microsoft.com/office/drawing/2014/main" id="{B81F67F5-051D-42F0-A539-81C01DCC62DF}"/>
              </a:ext>
            </a:extLst>
          </p:cNvPr>
          <p:cNvSpPr/>
          <p:nvPr/>
        </p:nvSpPr>
        <p:spPr>
          <a:xfrm>
            <a:off x="5794600" y="413064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9" name="Arrow: Right 13">
            <a:extLst>
              <a:ext uri="{FF2B5EF4-FFF2-40B4-BE49-F238E27FC236}">
                <a16:creationId xmlns:a16="http://schemas.microsoft.com/office/drawing/2014/main" id="{3A357093-EC63-421A-9B67-CB329D2B81A2}"/>
              </a:ext>
            </a:extLst>
          </p:cNvPr>
          <p:cNvSpPr/>
          <p:nvPr/>
        </p:nvSpPr>
        <p:spPr>
          <a:xfrm>
            <a:off x="5816848" y="6020811"/>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53" name="CuadroTexto 52">
            <a:extLst>
              <a:ext uri="{FF2B5EF4-FFF2-40B4-BE49-F238E27FC236}">
                <a16:creationId xmlns:a16="http://schemas.microsoft.com/office/drawing/2014/main" id="{606B0BE0-EEAA-4E87-A383-E392F9411C9D}"/>
              </a:ext>
            </a:extLst>
          </p:cNvPr>
          <p:cNvSpPr txBox="1"/>
          <p:nvPr/>
        </p:nvSpPr>
        <p:spPr>
          <a:xfrm rot="16200000">
            <a:off x="-2064712" y="4119066"/>
            <a:ext cx="4640998" cy="377965"/>
          </a:xfrm>
          <a:prstGeom prst="rect">
            <a:avLst/>
          </a:prstGeom>
          <a:solidFill>
            <a:srgbClr val="2C7470"/>
          </a:solidFill>
        </p:spPr>
        <p:txBody>
          <a:bodyPr wrap="square" rtlCol="0">
            <a:spAutoFit/>
          </a:bodyPr>
          <a:lstStyle/>
          <a:p>
            <a:pPr algn="ctr"/>
            <a:r>
              <a:rPr lang="et-EE">
                <a:solidFill>
                  <a:schemeClr val="bg1"/>
                </a:solidFill>
                <a:latin typeface="EC Square Sans Pro" panose="020B0506040000020004" pitchFamily="34" charset="0"/>
              </a:rPr>
              <a:t>„AM-i kaskaadikasutus“</a:t>
            </a:r>
          </a:p>
        </p:txBody>
      </p:sp>
      <p:pic>
        <p:nvPicPr>
          <p:cNvPr id="31" name="Imagen 30">
            <a:extLst>
              <a:ext uri="{FF2B5EF4-FFF2-40B4-BE49-F238E27FC236}">
                <a16:creationId xmlns:a16="http://schemas.microsoft.com/office/drawing/2014/main" id="{F2C12A8C-64C2-4978-9C27-B996D4B55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600" y="274032"/>
            <a:ext cx="693137" cy="728683"/>
          </a:xfrm>
          <a:prstGeom prst="rect">
            <a:avLst/>
          </a:prstGeom>
        </p:spPr>
      </p:pic>
      <p:sp>
        <p:nvSpPr>
          <p:cNvPr id="32" name="Arrow: Down 15">
            <a:extLst>
              <a:ext uri="{FF2B5EF4-FFF2-40B4-BE49-F238E27FC236}">
                <a16:creationId xmlns:a16="http://schemas.microsoft.com/office/drawing/2014/main" id="{E4572FB7-032A-44B6-83AF-8D3A7FC1F696}"/>
              </a:ext>
            </a:extLst>
          </p:cNvPr>
          <p:cNvSpPr/>
          <p:nvPr/>
        </p:nvSpPr>
        <p:spPr>
          <a:xfrm>
            <a:off x="2628667" y="4678488"/>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33" name="Arrow: Down 15">
            <a:extLst>
              <a:ext uri="{FF2B5EF4-FFF2-40B4-BE49-F238E27FC236}">
                <a16:creationId xmlns:a16="http://schemas.microsoft.com/office/drawing/2014/main" id="{A34682DA-A87D-4C58-A251-DC8B1573AC5C}"/>
              </a:ext>
            </a:extLst>
          </p:cNvPr>
          <p:cNvSpPr/>
          <p:nvPr/>
        </p:nvSpPr>
        <p:spPr>
          <a:xfrm>
            <a:off x="2628667" y="3633161"/>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34" name="Arrow: Down 15">
            <a:extLst>
              <a:ext uri="{FF2B5EF4-FFF2-40B4-BE49-F238E27FC236}">
                <a16:creationId xmlns:a16="http://schemas.microsoft.com/office/drawing/2014/main" id="{60488036-0CCE-4FCD-B3E4-BCB811390E2F}"/>
              </a:ext>
            </a:extLst>
          </p:cNvPr>
          <p:cNvSpPr/>
          <p:nvPr/>
        </p:nvSpPr>
        <p:spPr>
          <a:xfrm>
            <a:off x="2628667" y="5541623"/>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35" name="Rectángulo 34">
            <a:extLst>
              <a:ext uri="{FF2B5EF4-FFF2-40B4-BE49-F238E27FC236}">
                <a16:creationId xmlns:a16="http://schemas.microsoft.com/office/drawing/2014/main" id="{A3CCFB70-FAB4-4CBC-BD4A-BC07A51477D9}"/>
              </a:ext>
            </a:extLst>
          </p:cNvPr>
          <p:cNvSpPr/>
          <p:nvPr/>
        </p:nvSpPr>
        <p:spPr>
          <a:xfrm>
            <a:off x="6398043" y="498082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800">
                <a:solidFill>
                  <a:schemeClr val="bg1"/>
                </a:solidFill>
                <a:latin typeface="EC Square Sans Pro" panose="020B0506040000020004" pitchFamily="34" charset="0"/>
              </a:rPr>
              <a:t>Valige toode</a:t>
            </a:r>
          </a:p>
        </p:txBody>
      </p:sp>
      <p:sp>
        <p:nvSpPr>
          <p:cNvPr id="36" name="Arrow: Right 13">
            <a:extLst>
              <a:ext uri="{FF2B5EF4-FFF2-40B4-BE49-F238E27FC236}">
                <a16:creationId xmlns:a16="http://schemas.microsoft.com/office/drawing/2014/main" id="{68A36E74-6FFA-4219-A6A2-107766E98BFA}"/>
              </a:ext>
            </a:extLst>
          </p:cNvPr>
          <p:cNvSpPr/>
          <p:nvPr/>
        </p:nvSpPr>
        <p:spPr>
          <a:xfrm>
            <a:off x="5794600" y="506651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5" name="TextBox 4">
            <a:extLst>
              <a:ext uri="{FF2B5EF4-FFF2-40B4-BE49-F238E27FC236}">
                <a16:creationId xmlns:a16="http://schemas.microsoft.com/office/drawing/2014/main" id="{1A6D8D7F-1EAE-1F0E-D52E-CE102F3C1EF6}"/>
              </a:ext>
            </a:extLst>
          </p:cNvPr>
          <p:cNvSpPr txBox="1"/>
          <p:nvPr/>
        </p:nvSpPr>
        <p:spPr>
          <a:xfrm>
            <a:off x="8953007" y="2111209"/>
            <a:ext cx="2872250" cy="1569660"/>
          </a:xfrm>
          <a:prstGeom prst="rect">
            <a:avLst/>
          </a:prstGeom>
          <a:noFill/>
        </p:spPr>
        <p:txBody>
          <a:bodyPr wrap="square" rtlCol="0">
            <a:spAutoFit/>
          </a:bodyPr>
          <a:lstStyle/>
          <a:p>
            <a:r>
              <a:rPr lang="en-US" sz="1600" b="1" dirty="0" err="1">
                <a:solidFill>
                  <a:srgbClr val="FF0000"/>
                </a:solidFill>
                <a:latin typeface="EC Square Sans Pro" panose="020B0506040000020004"/>
              </a:rPr>
              <a:t>Kolmanda</a:t>
            </a:r>
            <a:r>
              <a:rPr lang="en-US" sz="1600" b="1" dirty="0">
                <a:solidFill>
                  <a:srgbClr val="FF0000"/>
                </a:solidFill>
                <a:latin typeface="EC Square Sans Pro" panose="020B0506040000020004"/>
              </a:rPr>
              <a:t> </a:t>
            </a:r>
            <a:r>
              <a:rPr lang="en-US" sz="1600" b="1" dirty="0" err="1">
                <a:solidFill>
                  <a:srgbClr val="FF0000"/>
                </a:solidFill>
                <a:latin typeface="EC Square Sans Pro" panose="020B0506040000020004"/>
              </a:rPr>
              <a:t>riigi</a:t>
            </a:r>
            <a:r>
              <a:rPr lang="en-US" sz="1600" b="1" dirty="0">
                <a:solidFill>
                  <a:srgbClr val="FF0000"/>
                </a:solidFill>
                <a:latin typeface="EC Square Sans Pro" panose="020B0506040000020004"/>
              </a:rPr>
              <a:t> tooted:</a:t>
            </a:r>
            <a:r>
              <a:rPr lang="en-US" sz="1600" dirty="0">
                <a:latin typeface="EC Square Sans Pro" panose="020B0506040000020004"/>
              </a:rPr>
              <a:t> </a:t>
            </a:r>
          </a:p>
          <a:p>
            <a:r>
              <a:rPr lang="en-US" sz="1600" dirty="0" err="1">
                <a:latin typeface="EC Square Sans Pro" panose="020B0506040000020004"/>
              </a:rPr>
              <a:t>Juhtudel</a:t>
            </a:r>
            <a:r>
              <a:rPr lang="en-US" sz="1600" dirty="0">
                <a:latin typeface="EC Square Sans Pro" panose="020B0506040000020004"/>
              </a:rPr>
              <a:t>, </a:t>
            </a:r>
            <a:r>
              <a:rPr lang="en-US" sz="1600" dirty="0" err="1">
                <a:latin typeface="EC Square Sans Pro" panose="020B0506040000020004"/>
              </a:rPr>
              <a:t>kui</a:t>
            </a:r>
            <a:r>
              <a:rPr lang="en-US" sz="1600" dirty="0">
                <a:latin typeface="EC Square Sans Pro" panose="020B0506040000020004"/>
              </a:rPr>
              <a:t> </a:t>
            </a:r>
            <a:r>
              <a:rPr lang="en-US" sz="1600" dirty="0" err="1">
                <a:latin typeface="EC Square Sans Pro" panose="020B0506040000020004"/>
              </a:rPr>
              <a:t>ükski</a:t>
            </a:r>
            <a:r>
              <a:rPr lang="en-US" sz="1600" dirty="0">
                <a:latin typeface="EC Square Sans Pro" panose="020B0506040000020004"/>
              </a:rPr>
              <a:t> </a:t>
            </a:r>
            <a:r>
              <a:rPr lang="en-US" sz="1600" dirty="0" err="1">
                <a:latin typeface="EC Square Sans Pro" panose="020B0506040000020004"/>
              </a:rPr>
              <a:t>eelnimetatud</a:t>
            </a:r>
            <a:r>
              <a:rPr lang="en-US" sz="1600" dirty="0">
                <a:latin typeface="EC Square Sans Pro" panose="020B0506040000020004"/>
              </a:rPr>
              <a:t> </a:t>
            </a:r>
            <a:r>
              <a:rPr lang="en-US" sz="1600" dirty="0" err="1">
                <a:latin typeface="EC Square Sans Pro" panose="020B0506040000020004"/>
              </a:rPr>
              <a:t>võimalustest</a:t>
            </a:r>
            <a:r>
              <a:rPr lang="en-US" sz="1600" dirty="0">
                <a:latin typeface="EC Square Sans Pro" panose="020B0506040000020004"/>
              </a:rPr>
              <a:t> pole </a:t>
            </a:r>
            <a:r>
              <a:rPr lang="en-US" sz="1600" dirty="0" err="1">
                <a:latin typeface="EC Square Sans Pro" panose="020B0506040000020004"/>
              </a:rPr>
              <a:t>saadaval</a:t>
            </a:r>
            <a:r>
              <a:rPr lang="en-US" sz="1600" dirty="0">
                <a:latin typeface="EC Square Sans Pro" panose="020B0506040000020004"/>
              </a:rPr>
              <a:t> → </a:t>
            </a:r>
            <a:r>
              <a:rPr lang="en-US" sz="1600" dirty="0" err="1">
                <a:latin typeface="EC Square Sans Pro" panose="020B0506040000020004"/>
              </a:rPr>
              <a:t>kasutage</a:t>
            </a:r>
            <a:r>
              <a:rPr lang="en-US" sz="1600" dirty="0">
                <a:latin typeface="EC Square Sans Pro" panose="020B0506040000020004"/>
              </a:rPr>
              <a:t> </a:t>
            </a:r>
            <a:r>
              <a:rPr lang="en-US" sz="1600" dirty="0" err="1">
                <a:latin typeface="EC Square Sans Pro" panose="020B0506040000020004"/>
              </a:rPr>
              <a:t>punktis</a:t>
            </a:r>
            <a:r>
              <a:rPr lang="en-US" sz="1600" dirty="0">
                <a:latin typeface="EC Square Sans Pro" panose="020B0506040000020004"/>
              </a:rPr>
              <a:t> a </a:t>
            </a:r>
            <a:r>
              <a:rPr lang="en-US" sz="1600" dirty="0" err="1">
                <a:latin typeface="EC Square Sans Pro" panose="020B0506040000020004"/>
              </a:rPr>
              <a:t>volitatud</a:t>
            </a:r>
            <a:r>
              <a:rPr lang="en-US" sz="1600" dirty="0">
                <a:latin typeface="EC Square Sans Pro" panose="020B0506040000020004"/>
              </a:rPr>
              <a:t> VMP-d </a:t>
            </a:r>
            <a:r>
              <a:rPr lang="fi-FI" sz="1600" b="1" dirty="0">
                <a:latin typeface="EC Square Sans Pro" panose="020B0506040000020004"/>
              </a:rPr>
              <a:t>sama </a:t>
            </a:r>
            <a:r>
              <a:rPr lang="fi-FI" sz="1600" b="1" dirty="0" err="1">
                <a:latin typeface="EC Square Sans Pro" panose="020B0506040000020004"/>
              </a:rPr>
              <a:t>loomaliigi</a:t>
            </a:r>
            <a:r>
              <a:rPr lang="fi-FI" sz="1600" b="1" dirty="0">
                <a:latin typeface="EC Square Sans Pro" panose="020B0506040000020004"/>
              </a:rPr>
              <a:t> ja sama </a:t>
            </a:r>
            <a:r>
              <a:rPr lang="fi-FI" sz="1600" b="1" dirty="0" err="1">
                <a:latin typeface="EC Square Sans Pro" panose="020B0506040000020004"/>
              </a:rPr>
              <a:t>näidustuse</a:t>
            </a:r>
            <a:r>
              <a:rPr lang="fi-FI" sz="1600" b="1" dirty="0">
                <a:latin typeface="EC Square Sans Pro" panose="020B0506040000020004"/>
              </a:rPr>
              <a:t> </a:t>
            </a:r>
            <a:r>
              <a:rPr lang="fi-FI" sz="1600" b="1" dirty="0" err="1">
                <a:latin typeface="EC Square Sans Pro" panose="020B0506040000020004"/>
              </a:rPr>
              <a:t>puhul</a:t>
            </a:r>
            <a:endParaRPr lang="en-BE" sz="1600" b="1" dirty="0">
              <a:latin typeface="EC Square Sans Pro" panose="020B0506040000020004"/>
            </a:endParaRPr>
          </a:p>
        </p:txBody>
      </p:sp>
      <p:sp>
        <p:nvSpPr>
          <p:cNvPr id="8" name="Explosion: 14 Points 30">
            <a:extLst>
              <a:ext uri="{FF2B5EF4-FFF2-40B4-BE49-F238E27FC236}">
                <a16:creationId xmlns:a16="http://schemas.microsoft.com/office/drawing/2014/main" id="{9579E7CA-1F47-C3F9-D47A-20A7B968B585}"/>
              </a:ext>
            </a:extLst>
          </p:cNvPr>
          <p:cNvSpPr/>
          <p:nvPr/>
        </p:nvSpPr>
        <p:spPr>
          <a:xfrm>
            <a:off x="8762337" y="4684962"/>
            <a:ext cx="3324560" cy="1874588"/>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err="1"/>
              <a:t>Kolmanda</a:t>
            </a:r>
            <a:r>
              <a:rPr lang="fi-FI" dirty="0"/>
              <a:t> </a:t>
            </a:r>
            <a:r>
              <a:rPr lang="fi-FI" dirty="0" err="1"/>
              <a:t>riigi</a:t>
            </a:r>
            <a:r>
              <a:rPr lang="fi-FI" dirty="0"/>
              <a:t> </a:t>
            </a:r>
            <a:r>
              <a:rPr lang="fi-FI" dirty="0" err="1"/>
              <a:t>eeskirjad</a:t>
            </a:r>
            <a:r>
              <a:rPr lang="fi-FI" dirty="0"/>
              <a:t> </a:t>
            </a:r>
            <a:r>
              <a:rPr lang="fi-FI" dirty="0" err="1"/>
              <a:t>vaktsiinide</a:t>
            </a:r>
            <a:r>
              <a:rPr lang="fi-FI" dirty="0"/>
              <a:t> kohta</a:t>
            </a:r>
            <a:r>
              <a:rPr lang="en-US" dirty="0"/>
              <a:t>!</a:t>
            </a:r>
            <a:endParaRPr lang="LID4096" dirty="0"/>
          </a:p>
        </p:txBody>
      </p:sp>
    </p:spTree>
    <p:extLst>
      <p:ext uri="{BB962C8B-B14F-4D97-AF65-F5344CB8AC3E}">
        <p14:creationId xmlns:p14="http://schemas.microsoft.com/office/powerpoint/2010/main" val="284452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t-EE" sz="2400" b="1">
                <a:solidFill>
                  <a:schemeClr val="bg1"/>
                </a:solidFill>
                <a:latin typeface="EC Square Sans Pro" panose="020B0506040000020004" pitchFamily="34" charset="0"/>
              </a:rPr>
              <a:t>Kõrvaltoimed</a:t>
            </a:r>
          </a:p>
          <a:p>
            <a:pPr>
              <a:lnSpc>
                <a:spcPct val="90000"/>
              </a:lnSpc>
              <a:spcAft>
                <a:spcPts val="600"/>
              </a:spcAft>
            </a:pP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veterinaarravimite kasutamine</a:t>
            </a:r>
          </a:p>
          <a:p>
            <a:endParaRPr lang="en-GB" dirty="0"/>
          </a:p>
        </p:txBody>
      </p:sp>
      <p:pic>
        <p:nvPicPr>
          <p:cNvPr id="37" name="Picture 6">
            <a:extLst>
              <a:ext uri="{FF2B5EF4-FFF2-40B4-BE49-F238E27FC236}">
                <a16:creationId xmlns:a16="http://schemas.microsoft.com/office/drawing/2014/main" id="{17169259-76FD-4ED0-9D85-D3AB3A16032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66800" y="1899974"/>
            <a:ext cx="8979568" cy="4970725"/>
          </a:xfrm>
          <a:prstGeom prst="rect">
            <a:avLst/>
          </a:prstGeom>
        </p:spPr>
      </p:pic>
      <p:cxnSp>
        <p:nvCxnSpPr>
          <p:cNvPr id="6" name="Straight Connector 5">
            <a:extLst>
              <a:ext uri="{FF2B5EF4-FFF2-40B4-BE49-F238E27FC236}">
                <a16:creationId xmlns:a16="http://schemas.microsoft.com/office/drawing/2014/main"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id="{3E1908D4-C0F5-86DC-083D-CA9EFB28AFA4}"/>
              </a:ext>
            </a:extLst>
          </p:cNvPr>
          <p:cNvSpPr/>
          <p:nvPr/>
        </p:nvSpPr>
        <p:spPr>
          <a:xfrm>
            <a:off x="9220200" y="3584660"/>
            <a:ext cx="2667000" cy="838199"/>
          </a:xfrm>
          <a:prstGeom prst="wedgeRectCallout">
            <a:avLst>
              <a:gd name="adj1" fmla="val -89733"/>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sz="1600" dirty="0"/>
              <a:t>Ärge unustage teatada kõrvalnähtudest, sealhulgas ebaefektiivsusest! </a:t>
            </a:r>
          </a:p>
        </p:txBody>
      </p:sp>
      <p:sp>
        <p:nvSpPr>
          <p:cNvPr id="3" name="TextBox 2">
            <a:extLst>
              <a:ext uri="{FF2B5EF4-FFF2-40B4-BE49-F238E27FC236}">
                <a16:creationId xmlns:a16="http://schemas.microsoft.com/office/drawing/2014/main" id="{9BD1DDA8-A477-CB92-B6EF-71AF32A64FFC}"/>
              </a:ext>
            </a:extLst>
          </p:cNvPr>
          <p:cNvSpPr txBox="1"/>
          <p:nvPr/>
        </p:nvSpPr>
        <p:spPr>
          <a:xfrm>
            <a:off x="1409700" y="2549525"/>
            <a:ext cx="7581900" cy="369332"/>
          </a:xfrm>
          <a:prstGeom prst="rect">
            <a:avLst/>
          </a:prstGeom>
          <a:noFill/>
        </p:spPr>
        <p:txBody>
          <a:bodyPr wrap="square" lIns="0" tIns="0" rIns="0" bIns="0" rtlCol="0">
            <a:noAutofit/>
          </a:bodyPr>
          <a:lstStyle/>
          <a:p>
            <a:r>
              <a:rPr lang="et-EE" sz="1700" dirty="0">
                <a:solidFill>
                  <a:srgbClr val="003399"/>
                </a:solidFill>
              </a:rPr>
              <a:t>Ravimiohutuse järelevalve ja ohusignaalide haldamine</a:t>
            </a:r>
          </a:p>
        </p:txBody>
      </p:sp>
      <p:sp>
        <p:nvSpPr>
          <p:cNvPr id="4" name="TextBox 3">
            <a:extLst>
              <a:ext uri="{FF2B5EF4-FFF2-40B4-BE49-F238E27FC236}">
                <a16:creationId xmlns:a16="http://schemas.microsoft.com/office/drawing/2014/main" id="{9BCBB61C-4BF3-6C45-73DC-8BE3C3CCEF3F}"/>
              </a:ext>
            </a:extLst>
          </p:cNvPr>
          <p:cNvSpPr txBox="1"/>
          <p:nvPr/>
        </p:nvSpPr>
        <p:spPr>
          <a:xfrm>
            <a:off x="1409700" y="2926070"/>
            <a:ext cx="4800600" cy="280679"/>
          </a:xfrm>
          <a:prstGeom prst="rect">
            <a:avLst/>
          </a:prstGeom>
          <a:noFill/>
        </p:spPr>
        <p:txBody>
          <a:bodyPr wrap="square" lIns="0" tIns="0" rIns="0" bIns="0" rtlCol="0">
            <a:noAutofit/>
          </a:bodyPr>
          <a:lstStyle/>
          <a:p>
            <a:r>
              <a:rPr lang="et-EE" sz="1400" b="1">
                <a:solidFill>
                  <a:srgbClr val="003399"/>
                </a:solidFill>
              </a:rPr>
              <a:t>Kõrvaltoimed</a:t>
            </a:r>
          </a:p>
        </p:txBody>
      </p:sp>
      <p:sp>
        <p:nvSpPr>
          <p:cNvPr id="5" name="TextBox 4">
            <a:extLst>
              <a:ext uri="{FF2B5EF4-FFF2-40B4-BE49-F238E27FC236}">
                <a16:creationId xmlns:a16="http://schemas.microsoft.com/office/drawing/2014/main" id="{811E2EBD-52C8-7F9D-8F18-D86666BFAADC}"/>
              </a:ext>
            </a:extLst>
          </p:cNvPr>
          <p:cNvSpPr txBox="1"/>
          <p:nvPr/>
        </p:nvSpPr>
        <p:spPr>
          <a:xfrm>
            <a:off x="1480384" y="3256432"/>
            <a:ext cx="8120815" cy="407520"/>
          </a:xfrm>
          <a:prstGeom prst="rect">
            <a:avLst/>
          </a:prstGeom>
          <a:noFill/>
        </p:spPr>
        <p:txBody>
          <a:bodyPr wrap="square" lIns="0" tIns="0" rIns="0" bIns="0" rtlCol="0">
            <a:noAutofit/>
          </a:bodyPr>
          <a:lstStyle/>
          <a:p>
            <a:pPr marL="171450" indent="-171450"/>
            <a:r>
              <a:rPr lang="et-EE" sz="1200">
                <a:solidFill>
                  <a:schemeClr val="tx1"/>
                </a:solidFill>
              </a:rPr>
              <a:t>•	</a:t>
            </a:r>
            <a:r>
              <a:rPr lang="et-EE" sz="1200" b="1">
                <a:solidFill>
                  <a:schemeClr val="tx1"/>
                </a:solidFill>
              </a:rPr>
              <a:t>Kõrvaltoimed:</a:t>
            </a:r>
            <a:r>
              <a:rPr lang="et-EE" sz="1200">
                <a:solidFill>
                  <a:schemeClr val="tx1"/>
                </a:solidFill>
              </a:rPr>
              <a:t> mis tahes looma ebasoodne ja soovimatu reaktsioon ravimile, </a:t>
            </a:r>
            <a:r>
              <a:rPr lang="et-EE" sz="1200" b="1" i="1">
                <a:solidFill>
                  <a:schemeClr val="tx1"/>
                </a:solidFill>
              </a:rPr>
              <a:t>kaasa arvatud</a:t>
            </a:r>
            <a:r>
              <a:rPr lang="et-EE" sz="1200">
                <a:solidFill>
                  <a:schemeClr val="tx1"/>
                </a:solidFill>
              </a:rPr>
              <a:t> efektiivsuse puudumine</a:t>
            </a:r>
          </a:p>
        </p:txBody>
      </p:sp>
      <p:sp>
        <p:nvSpPr>
          <p:cNvPr id="8" name="TextBox 7">
            <a:extLst>
              <a:ext uri="{FF2B5EF4-FFF2-40B4-BE49-F238E27FC236}">
                <a16:creationId xmlns:a16="http://schemas.microsoft.com/office/drawing/2014/main" id="{67D90EFD-9892-B99B-5C2F-94338AA2E204}"/>
              </a:ext>
            </a:extLst>
          </p:cNvPr>
          <p:cNvSpPr txBox="1"/>
          <p:nvPr/>
        </p:nvSpPr>
        <p:spPr>
          <a:xfrm>
            <a:off x="2001753" y="3720064"/>
            <a:ext cx="3484647" cy="289961"/>
          </a:xfrm>
          <a:prstGeom prst="rect">
            <a:avLst/>
          </a:prstGeom>
          <a:noFill/>
        </p:spPr>
        <p:txBody>
          <a:bodyPr wrap="square" lIns="0" tIns="0" rIns="0" bIns="0" rtlCol="0">
            <a:noAutofit/>
          </a:bodyPr>
          <a:lstStyle/>
          <a:p>
            <a:r>
              <a:rPr lang="et-EE" sz="900" b="1">
                <a:solidFill>
                  <a:schemeClr val="bg1"/>
                </a:solidFill>
              </a:rPr>
              <a:t>mis tahes ebasoodne ja soovimatu reaktsioon loomal inimtervishoius kasutatavale ravimile</a:t>
            </a:r>
          </a:p>
        </p:txBody>
      </p:sp>
      <p:sp>
        <p:nvSpPr>
          <p:cNvPr id="10" name="TextBox 9">
            <a:extLst>
              <a:ext uri="{FF2B5EF4-FFF2-40B4-BE49-F238E27FC236}">
                <a16:creationId xmlns:a16="http://schemas.microsoft.com/office/drawing/2014/main" id="{AC5CC084-6169-9AB9-C854-3117C8AD47A9}"/>
              </a:ext>
            </a:extLst>
          </p:cNvPr>
          <p:cNvSpPr txBox="1"/>
          <p:nvPr/>
        </p:nvSpPr>
        <p:spPr>
          <a:xfrm>
            <a:off x="2001752" y="4279162"/>
            <a:ext cx="3484647" cy="289961"/>
          </a:xfrm>
          <a:prstGeom prst="rect">
            <a:avLst/>
          </a:prstGeom>
          <a:noFill/>
        </p:spPr>
        <p:txBody>
          <a:bodyPr wrap="square" lIns="0" tIns="0" rIns="0" bIns="0" rtlCol="0">
            <a:noAutofit/>
          </a:bodyPr>
          <a:lstStyle/>
          <a:p>
            <a:r>
              <a:rPr lang="et-EE" sz="900" b="1">
                <a:solidFill>
                  <a:schemeClr val="tx1"/>
                </a:solidFill>
              </a:rPr>
              <a:t>mis tahes keskkonnajuhtumid pärast veterinaarravimi manustamist</a:t>
            </a:r>
          </a:p>
        </p:txBody>
      </p:sp>
      <p:sp>
        <p:nvSpPr>
          <p:cNvPr id="11" name="TextBox 10">
            <a:extLst>
              <a:ext uri="{FF2B5EF4-FFF2-40B4-BE49-F238E27FC236}">
                <a16:creationId xmlns:a16="http://schemas.microsoft.com/office/drawing/2014/main" id="{E382AAA2-8BDD-CB7C-FD6B-AE6E32E170B9}"/>
              </a:ext>
            </a:extLst>
          </p:cNvPr>
          <p:cNvSpPr txBox="1"/>
          <p:nvPr/>
        </p:nvSpPr>
        <p:spPr>
          <a:xfrm>
            <a:off x="2001751" y="4843537"/>
            <a:ext cx="3484647" cy="289961"/>
          </a:xfrm>
          <a:prstGeom prst="rect">
            <a:avLst/>
          </a:prstGeom>
          <a:noFill/>
        </p:spPr>
        <p:txBody>
          <a:bodyPr wrap="square" lIns="0" tIns="0" rIns="0" bIns="0" rtlCol="0">
            <a:noAutofit/>
          </a:bodyPr>
          <a:lstStyle/>
          <a:p>
            <a:r>
              <a:rPr lang="et-EE" sz="900" b="1">
                <a:solidFill>
                  <a:schemeClr val="tx1"/>
                </a:solidFill>
              </a:rPr>
              <a:t>mis tahes reaktsioon veterinaarravimiga kokkupuutunud inimestel</a:t>
            </a:r>
          </a:p>
        </p:txBody>
      </p:sp>
      <p:sp>
        <p:nvSpPr>
          <p:cNvPr id="13" name="TextBox 12">
            <a:extLst>
              <a:ext uri="{FF2B5EF4-FFF2-40B4-BE49-F238E27FC236}">
                <a16:creationId xmlns:a16="http://schemas.microsoft.com/office/drawing/2014/main" id="{ADE09B68-F23B-5BAE-FD67-C689AE8F0700}"/>
              </a:ext>
            </a:extLst>
          </p:cNvPr>
          <p:cNvSpPr txBox="1"/>
          <p:nvPr/>
        </p:nvSpPr>
        <p:spPr>
          <a:xfrm>
            <a:off x="2001751" y="5431389"/>
            <a:ext cx="3665624" cy="289961"/>
          </a:xfrm>
          <a:prstGeom prst="rect">
            <a:avLst/>
          </a:prstGeom>
          <a:noFill/>
        </p:spPr>
        <p:txBody>
          <a:bodyPr wrap="square" lIns="0" tIns="0" rIns="0" bIns="0" rtlCol="0">
            <a:noAutofit/>
          </a:bodyPr>
          <a:lstStyle/>
          <a:p>
            <a:r>
              <a:rPr lang="et-EE" sz="900" b="1">
                <a:solidFill>
                  <a:schemeClr val="tx1"/>
                </a:solidFill>
              </a:rPr>
              <a:t>mis tahes kahtlustatav nakkustekitaja edasikandumine ravimi kaudu</a:t>
            </a:r>
          </a:p>
        </p:txBody>
      </p:sp>
      <p:sp>
        <p:nvSpPr>
          <p:cNvPr id="15" name="TextBox 14">
            <a:extLst>
              <a:ext uri="{FF2B5EF4-FFF2-40B4-BE49-F238E27FC236}">
                <a16:creationId xmlns:a16="http://schemas.microsoft.com/office/drawing/2014/main" id="{C0A26B59-5745-DE7E-EBE0-30068B804933}"/>
              </a:ext>
            </a:extLst>
          </p:cNvPr>
          <p:cNvSpPr txBox="1"/>
          <p:nvPr/>
        </p:nvSpPr>
        <p:spPr>
          <a:xfrm>
            <a:off x="2001751" y="5990487"/>
            <a:ext cx="3560849" cy="289961"/>
          </a:xfrm>
          <a:prstGeom prst="rect">
            <a:avLst/>
          </a:prstGeom>
          <a:noFill/>
        </p:spPr>
        <p:txBody>
          <a:bodyPr wrap="square" lIns="0" tIns="0" rIns="0" bIns="0" rtlCol="0">
            <a:noAutofit/>
          </a:bodyPr>
          <a:lstStyle/>
          <a:p>
            <a:r>
              <a:rPr lang="et-EE" sz="900" b="1">
                <a:solidFill>
                  <a:schemeClr val="tx1"/>
                </a:solidFill>
              </a:rPr>
              <a:t>piirnorme ületavate jääkide esinemine pärast kehtestatud keeluaja järgimist</a:t>
            </a:r>
          </a:p>
        </p:txBody>
      </p:sp>
      <p:sp>
        <p:nvSpPr>
          <p:cNvPr id="16" name="TextBox 15">
            <a:extLst>
              <a:ext uri="{FF2B5EF4-FFF2-40B4-BE49-F238E27FC236}">
                <a16:creationId xmlns:a16="http://schemas.microsoft.com/office/drawing/2014/main" id="{B9D76421-A179-B480-ADCA-5C5591E6F023}"/>
              </a:ext>
            </a:extLst>
          </p:cNvPr>
          <p:cNvSpPr txBox="1"/>
          <p:nvPr/>
        </p:nvSpPr>
        <p:spPr>
          <a:xfrm>
            <a:off x="1432832" y="6568337"/>
            <a:ext cx="5130109" cy="162663"/>
          </a:xfrm>
          <a:prstGeom prst="rect">
            <a:avLst/>
          </a:prstGeom>
          <a:noFill/>
        </p:spPr>
        <p:txBody>
          <a:bodyPr wrap="square" lIns="0" tIns="0" rIns="0" bIns="0" rtlCol="0">
            <a:noAutofit/>
          </a:bodyPr>
          <a:lstStyle/>
          <a:p>
            <a:r>
              <a:rPr lang="et-EE" sz="900">
                <a:solidFill>
                  <a:schemeClr val="tx1"/>
                </a:solidFill>
              </a:rPr>
              <a:t>7 EMA/FVE seminar veterinaarravimi teabe ja ravimiohutuse järelevalve kohta – juuni 2023</a:t>
            </a:r>
          </a:p>
        </p:txBody>
      </p:sp>
    </p:spTree>
    <p:extLst>
      <p:ext uri="{BB962C8B-B14F-4D97-AF65-F5344CB8AC3E}">
        <p14:creationId xmlns:p14="http://schemas.microsoft.com/office/powerpoint/2010/main" val="335246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lIns="91440" tIns="45720" rIns="91440" bIns="45720" anchor="t"/>
          <a:lstStyle/>
          <a:p>
            <a:pPr algn="l"/>
            <a:r>
              <a:rPr lang="et-EE" sz="3200" b="1">
                <a:solidFill>
                  <a:srgbClr val="003399"/>
                </a:solidFill>
                <a:latin typeface="EC Square Sans Pro"/>
              </a:rPr>
              <a:t>ELi uute veterinaarravimite määruste olulised elemendid, sellega seotud riiklikud õigusaktid ja/või suunised veterinaararstidele ja põllumajandustootjatele (I) </a:t>
            </a:r>
            <a:r>
              <a:rPr lang="et-EE" sz="1600" i="1">
                <a:solidFill>
                  <a:srgbClr val="003399"/>
                </a:solidFill>
                <a:latin typeface="EC Square Sans Pro"/>
              </a:rPr>
              <a:t>Lecture 3</a:t>
            </a:r>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4167822"/>
            <a:ext cx="6044986" cy="1477328"/>
          </a:xfrm>
          <a:prstGeom prst="rect">
            <a:avLst/>
          </a:prstGeom>
          <a:noFill/>
        </p:spPr>
        <p:txBody>
          <a:bodyPr wrap="square" rtlCol="0">
            <a:spAutoFit/>
          </a:bodyPr>
          <a:lstStyle/>
          <a:p>
            <a:pPr algn="l"/>
            <a:r>
              <a:rPr lang="et-EE" sz="2400" noProof="0" dirty="0">
                <a:solidFill>
                  <a:srgbClr val="003399"/>
                </a:solidFill>
                <a:latin typeface="EC Square Sans Pro" panose="020B0506040000020004" pitchFamily="34" charset="0"/>
              </a:rPr>
              <a:t>Praktiline koolitus põllumeestele ja loomaarstidele: uued meetmed antimikroobse resistentsuse vastu võitlemiseks</a:t>
            </a:r>
          </a:p>
          <a:p>
            <a:endParaRPr lang="es-ES" dirty="0"/>
          </a:p>
        </p:txBody>
      </p:sp>
      <p:sp>
        <p:nvSpPr>
          <p:cNvPr id="8" name="Marcador de texto 2">
            <a:extLst>
              <a:ext uri="{FF2B5EF4-FFF2-40B4-BE49-F238E27FC236}">
                <a16:creationId xmlns:a16="http://schemas.microsoft.com/office/drawing/2014/main" id="{348D7ECC-FDA9-1128-432E-160E7EC3E66E}"/>
              </a:ext>
            </a:extLst>
          </p:cNvPr>
          <p:cNvSpPr txBox="1">
            <a:spLocks/>
          </p:cNvSpPr>
          <p:nvPr/>
        </p:nvSpPr>
        <p:spPr>
          <a:xfrm>
            <a:off x="6324600" y="5520247"/>
            <a:ext cx="2971800" cy="371080"/>
          </a:xfrm>
          <a:prstGeom prst="rect">
            <a:avLst/>
          </a:prstGeom>
        </p:spPr>
        <p:txBody>
          <a:bodyPr/>
          <a:lstStyle>
            <a:lvl1pPr marL="0">
              <a:defRPr sz="1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b="1" dirty="0">
                <a:latin typeface="EC Square Sans Pro" panose="020B0506040000020004" pitchFamily="34" charset="0"/>
              </a:rPr>
              <a:t>10.-11. aprill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D0C357-48C7-6236-F82D-8340A6A08F6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77635" y="4959350"/>
            <a:ext cx="4191211" cy="1715777"/>
          </a:xfrm>
          <a:prstGeom prst="rect">
            <a:avLst/>
          </a:prstGeom>
        </p:spPr>
      </p:pic>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et-EE" sz="2400" b="1">
                <a:solidFill>
                  <a:schemeClr val="bg1"/>
                </a:solidFill>
                <a:latin typeface="EC Square Sans Pro" panose="020B0506040000020004" pitchFamily="34" charset="0"/>
              </a:rPr>
              <a:t>Euroopa veterinaariaalaste antimikroobsete ainete tarbimise järelevalve (ESVAC)</a:t>
            </a:r>
          </a:p>
          <a:p>
            <a:pPr>
              <a:lnSpc>
                <a:spcPct val="90000"/>
              </a:lnSpc>
              <a:spcAft>
                <a:spcPts val="600"/>
              </a:spcAft>
            </a:pP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7442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0000"/>
              </a:lnSpc>
              <a:buClr>
                <a:srgbClr val="6BB188"/>
              </a:buClr>
            </a:pPr>
            <a:r>
              <a:rPr lang="et-EE" sz="2800" dirty="0">
                <a:latin typeface="EC Square Sans Pro" panose="020B0506040000020004" pitchFamily="34" charset="0"/>
              </a:rPr>
              <a:t>Andmete kogumine mikroobivastaste ainete müügi ja kasutamise kohta</a:t>
            </a:r>
          </a:p>
          <a:p>
            <a:endParaRPr lang="en-GB" dirty="0"/>
          </a:p>
        </p:txBody>
      </p:sp>
      <p:cxnSp>
        <p:nvCxnSpPr>
          <p:cNvPr id="6" name="Straight Connector 5">
            <a:extLst>
              <a:ext uri="{FF2B5EF4-FFF2-40B4-BE49-F238E27FC236}">
                <a16:creationId xmlns:a16="http://schemas.microsoft.com/office/drawing/2014/main"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11945F7-0D14-D743-BFDA-035538ED41B2}"/>
              </a:ext>
            </a:extLst>
          </p:cNvPr>
          <p:cNvSpPr txBox="1"/>
          <p:nvPr/>
        </p:nvSpPr>
        <p:spPr>
          <a:xfrm>
            <a:off x="533400" y="2063716"/>
            <a:ext cx="6019800" cy="3970318"/>
          </a:xfrm>
          <a:prstGeom prst="rect">
            <a:avLst/>
          </a:prstGeom>
          <a:noFill/>
        </p:spPr>
        <p:txBody>
          <a:bodyPr wrap="square" rtlCol="0">
            <a:spAutoFit/>
          </a:bodyPr>
          <a:lstStyle/>
          <a:p>
            <a:r>
              <a:rPr lang="et-EE" dirty="0"/>
              <a:t>- ESVAC = European Surveillance of Veterinary Antimicrobial Consumption (Euroopa veterinaariaalaste antimikroobsete ainete tarbimise järelevalve)</a:t>
            </a:r>
          </a:p>
          <a:p>
            <a:endParaRPr lang="en-US" dirty="0"/>
          </a:p>
          <a:p>
            <a:r>
              <a:rPr lang="et-EE" dirty="0"/>
              <a:t>- oktoober 2023: 13</a:t>
            </a:r>
            <a:r>
              <a:rPr lang="et-EE" baseline="30000" dirty="0"/>
              <a:t>th</a:t>
            </a:r>
            <a:r>
              <a:rPr lang="et-EE" dirty="0"/>
              <a:t> ESVAC aruanne</a:t>
            </a:r>
          </a:p>
          <a:p>
            <a:endParaRPr lang="en-US" dirty="0"/>
          </a:p>
          <a:p>
            <a:r>
              <a:rPr lang="et-EE" dirty="0"/>
              <a:t>- 2022. aastal veterinaarantibiootikumide </a:t>
            </a:r>
            <a:r>
              <a:rPr lang="et-EE" b="1" dirty="0">
                <a:solidFill>
                  <a:schemeClr val="tx2"/>
                </a:solidFill>
              </a:rPr>
              <a:t>müük</a:t>
            </a:r>
            <a:r>
              <a:rPr lang="et-EE" dirty="0"/>
              <a:t> 31 riigis</a:t>
            </a:r>
          </a:p>
          <a:p>
            <a:endParaRPr lang="en-US" dirty="0"/>
          </a:p>
          <a:p>
            <a:r>
              <a:rPr lang="et-EE" dirty="0"/>
              <a:t>- Suundumused aastatel 2011–2022 25 ESVAC-i osalevas riigis: </a:t>
            </a:r>
          </a:p>
          <a:p>
            <a:pPr marL="285750" indent="-285750">
              <a:buFont typeface="Wingdings" panose="05000000000000000000" pitchFamily="2" charset="2"/>
              <a:buChar char="Ø"/>
            </a:pPr>
            <a:r>
              <a:rPr lang="et-EE" dirty="0"/>
              <a:t>- 53,0% kogumüügist </a:t>
            </a:r>
          </a:p>
          <a:p>
            <a:pPr marL="285750" indent="-285750">
              <a:buFont typeface="Wingdings" panose="05000000000000000000" pitchFamily="2" charset="2"/>
              <a:buChar char="Ø"/>
            </a:pPr>
            <a:r>
              <a:rPr lang="et-EE" dirty="0"/>
              <a:t>- 3. ja 4. põlvkonna tsefalosporiinide müük 49,0% </a:t>
            </a:r>
          </a:p>
          <a:p>
            <a:pPr marL="285750" indent="-285750">
              <a:buFont typeface="Wingdings" panose="05000000000000000000" pitchFamily="2" charset="2"/>
              <a:buChar char="Ø"/>
            </a:pPr>
            <a:r>
              <a:rPr lang="et-EE" dirty="0"/>
              <a:t>- 44,0% kõigist kinoloonidest </a:t>
            </a:r>
          </a:p>
          <a:p>
            <a:pPr marL="285750" indent="-285750">
              <a:buFont typeface="Wingdings" panose="05000000000000000000" pitchFamily="2" charset="2"/>
              <a:buChar char="Ø"/>
            </a:pPr>
            <a:r>
              <a:rPr lang="et-EE" dirty="0"/>
              <a:t>- 81,0% polümüksiinide müügist</a:t>
            </a:r>
          </a:p>
        </p:txBody>
      </p:sp>
      <p:sp>
        <p:nvSpPr>
          <p:cNvPr id="3" name="TextBox 2">
            <a:extLst>
              <a:ext uri="{FF2B5EF4-FFF2-40B4-BE49-F238E27FC236}">
                <a16:creationId xmlns:a16="http://schemas.microsoft.com/office/drawing/2014/main" id="{164352BF-6147-CA8E-2792-F4DAB06EBDB5}"/>
              </a:ext>
            </a:extLst>
          </p:cNvPr>
          <p:cNvSpPr txBox="1"/>
          <p:nvPr/>
        </p:nvSpPr>
        <p:spPr>
          <a:xfrm>
            <a:off x="4931120" y="6295072"/>
            <a:ext cx="888655" cy="283528"/>
          </a:xfrm>
          <a:prstGeom prst="rect">
            <a:avLst/>
          </a:prstGeom>
          <a:noFill/>
        </p:spPr>
        <p:txBody>
          <a:bodyPr wrap="square" lIns="0" tIns="0" rIns="0" bIns="0" rtlCol="0">
            <a:noAutofit/>
          </a:bodyPr>
          <a:lstStyle/>
          <a:p>
            <a:pPr algn="ctr"/>
            <a:r>
              <a:rPr lang="et-EE" sz="900">
                <a:solidFill>
                  <a:schemeClr val="tx1"/>
                </a:solidFill>
              </a:rPr>
              <a:t>118,3 mg/PCU</a:t>
            </a:r>
          </a:p>
          <a:p>
            <a:pPr algn="ctr"/>
            <a:r>
              <a:rPr lang="et-EE" sz="900">
                <a:solidFill>
                  <a:schemeClr val="tx1"/>
                </a:solidFill>
              </a:rPr>
              <a:t>2018</a:t>
            </a:r>
          </a:p>
        </p:txBody>
      </p:sp>
      <p:sp>
        <p:nvSpPr>
          <p:cNvPr id="7" name="TextBox 6">
            <a:extLst>
              <a:ext uri="{FF2B5EF4-FFF2-40B4-BE49-F238E27FC236}">
                <a16:creationId xmlns:a16="http://schemas.microsoft.com/office/drawing/2014/main" id="{B6E25559-EF1D-5CD1-49AB-AC0749194D64}"/>
              </a:ext>
            </a:extLst>
          </p:cNvPr>
          <p:cNvSpPr txBox="1"/>
          <p:nvPr/>
        </p:nvSpPr>
        <p:spPr>
          <a:xfrm>
            <a:off x="6705600" y="5035550"/>
            <a:ext cx="888655" cy="283528"/>
          </a:xfrm>
          <a:prstGeom prst="rect">
            <a:avLst/>
          </a:prstGeom>
          <a:noFill/>
        </p:spPr>
        <p:txBody>
          <a:bodyPr wrap="square" lIns="0" tIns="0" rIns="0" bIns="0" rtlCol="0">
            <a:noAutofit/>
          </a:bodyPr>
          <a:lstStyle/>
          <a:p>
            <a:pPr algn="ctr"/>
            <a:r>
              <a:rPr lang="et-EE" sz="900">
                <a:solidFill>
                  <a:schemeClr val="tx1"/>
                </a:solidFill>
              </a:rPr>
              <a:t>84,8 mg/PCU</a:t>
            </a:r>
          </a:p>
          <a:p>
            <a:pPr algn="ctr"/>
            <a:r>
              <a:rPr lang="et-EE" sz="900">
                <a:solidFill>
                  <a:schemeClr val="tx1"/>
                </a:solidFill>
              </a:rPr>
              <a:t>2022</a:t>
            </a:r>
          </a:p>
        </p:txBody>
      </p:sp>
      <p:sp>
        <p:nvSpPr>
          <p:cNvPr id="8" name="TextBox 7">
            <a:extLst>
              <a:ext uri="{FF2B5EF4-FFF2-40B4-BE49-F238E27FC236}">
                <a16:creationId xmlns:a16="http://schemas.microsoft.com/office/drawing/2014/main" id="{EEE7C938-F4BC-416E-C4EF-4A903EEBA358}"/>
              </a:ext>
            </a:extLst>
          </p:cNvPr>
          <p:cNvSpPr txBox="1"/>
          <p:nvPr/>
        </p:nvSpPr>
        <p:spPr>
          <a:xfrm>
            <a:off x="7945341" y="6292850"/>
            <a:ext cx="888655" cy="283528"/>
          </a:xfrm>
          <a:prstGeom prst="rect">
            <a:avLst/>
          </a:prstGeom>
          <a:noFill/>
        </p:spPr>
        <p:txBody>
          <a:bodyPr wrap="square" lIns="0" tIns="0" rIns="0" bIns="0" rtlCol="0">
            <a:noAutofit/>
          </a:bodyPr>
          <a:lstStyle/>
          <a:p>
            <a:pPr algn="ctr"/>
            <a:r>
              <a:rPr lang="et-EE" sz="900">
                <a:solidFill>
                  <a:schemeClr val="tx1"/>
                </a:solidFill>
              </a:rPr>
              <a:t>59,2 mg/PCU</a:t>
            </a:r>
          </a:p>
          <a:p>
            <a:pPr algn="ctr"/>
            <a:r>
              <a:rPr lang="et-EE" sz="900">
                <a:solidFill>
                  <a:schemeClr val="tx1"/>
                </a:solidFill>
              </a:rPr>
              <a:t>2030</a:t>
            </a:r>
          </a:p>
        </p:txBody>
      </p:sp>
      <p:pic>
        <p:nvPicPr>
          <p:cNvPr id="11" name="Picture 10">
            <a:extLst>
              <a:ext uri="{FF2B5EF4-FFF2-40B4-BE49-F238E27FC236}">
                <a16:creationId xmlns:a16="http://schemas.microsoft.com/office/drawing/2014/main" id="{76689140-0D65-485D-9FC0-901875EF574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752591" y="2216183"/>
            <a:ext cx="2670319" cy="381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D5F5D62B-E187-7158-E31E-7805D5AABDDB}"/>
              </a:ext>
            </a:extLst>
          </p:cNvPr>
          <p:cNvSpPr txBox="1"/>
          <p:nvPr/>
        </p:nvSpPr>
        <p:spPr>
          <a:xfrm>
            <a:off x="8910175" y="3622608"/>
            <a:ext cx="2440451" cy="496590"/>
          </a:xfrm>
          <a:prstGeom prst="rect">
            <a:avLst/>
          </a:prstGeom>
          <a:noFill/>
        </p:spPr>
        <p:txBody>
          <a:bodyPr wrap="square" lIns="0" tIns="0" rIns="0" bIns="0" rtlCol="0">
            <a:noAutofit/>
          </a:bodyPr>
          <a:lstStyle/>
          <a:p>
            <a:r>
              <a:rPr lang="en-US" sz="1100" b="1" dirty="0" err="1">
                <a:solidFill>
                  <a:srgbClr val="054FA1"/>
                </a:solidFill>
                <a:latin typeface="Arial" panose="020B0604020202020204" pitchFamily="34" charset="0"/>
                <a:cs typeface="Arial" panose="020B0604020202020204" pitchFamily="34" charset="0"/>
              </a:rPr>
              <a:t>Mikroobivastaste</a:t>
            </a:r>
            <a:r>
              <a:rPr lang="en-US" sz="1100" b="1" dirty="0">
                <a:solidFill>
                  <a:srgbClr val="054FA1"/>
                </a:solidFill>
                <a:latin typeface="Arial" panose="020B0604020202020204" pitchFamily="34" charset="0"/>
                <a:cs typeface="Arial" panose="020B0604020202020204" pitchFamily="34" charset="0"/>
              </a:rPr>
              <a:t> </a:t>
            </a:r>
            <a:r>
              <a:rPr lang="en-US" sz="1100" b="1" dirty="0" err="1">
                <a:solidFill>
                  <a:srgbClr val="054FA1"/>
                </a:solidFill>
                <a:latin typeface="Arial" panose="020B0604020202020204" pitchFamily="34" charset="0"/>
                <a:cs typeface="Arial" panose="020B0604020202020204" pitchFamily="34" charset="0"/>
              </a:rPr>
              <a:t>veterinaarravimite</a:t>
            </a:r>
            <a:r>
              <a:rPr lang="en-US" sz="1100" b="1" dirty="0">
                <a:solidFill>
                  <a:srgbClr val="054FA1"/>
                </a:solidFill>
                <a:latin typeface="Arial" panose="020B0604020202020204" pitchFamily="34" charset="0"/>
                <a:cs typeface="Arial" panose="020B0604020202020204" pitchFamily="34" charset="0"/>
              </a:rPr>
              <a:t> </a:t>
            </a:r>
            <a:r>
              <a:rPr lang="en-US" sz="1100" b="1" dirty="0" err="1">
                <a:solidFill>
                  <a:srgbClr val="054FA1"/>
                </a:solidFill>
                <a:latin typeface="Arial" panose="020B0604020202020204" pitchFamily="34" charset="0"/>
                <a:cs typeface="Arial" panose="020B0604020202020204" pitchFamily="34" charset="0"/>
              </a:rPr>
              <a:t>müük</a:t>
            </a:r>
            <a:r>
              <a:rPr lang="en-US" sz="1100" b="1" dirty="0">
                <a:solidFill>
                  <a:srgbClr val="054FA1"/>
                </a:solidFill>
                <a:latin typeface="Arial" panose="020B0604020202020204" pitchFamily="34" charset="0"/>
                <a:cs typeface="Arial" panose="020B0604020202020204" pitchFamily="34" charset="0"/>
              </a:rPr>
              <a:t> 31 </a:t>
            </a:r>
            <a:r>
              <a:rPr lang="en-US" sz="1100" b="1" dirty="0" err="1">
                <a:solidFill>
                  <a:srgbClr val="054FA1"/>
                </a:solidFill>
                <a:latin typeface="Arial" panose="020B0604020202020204" pitchFamily="34" charset="0"/>
                <a:cs typeface="Arial" panose="020B0604020202020204" pitchFamily="34" charset="0"/>
              </a:rPr>
              <a:t>Euroopa</a:t>
            </a:r>
            <a:r>
              <a:rPr lang="en-US" sz="1100" b="1" dirty="0">
                <a:solidFill>
                  <a:srgbClr val="054FA1"/>
                </a:solidFill>
                <a:latin typeface="Arial" panose="020B0604020202020204" pitchFamily="34" charset="0"/>
                <a:cs typeface="Arial" panose="020B0604020202020204" pitchFamily="34" charset="0"/>
              </a:rPr>
              <a:t> </a:t>
            </a:r>
            <a:r>
              <a:rPr lang="en-US" sz="1100" b="1" dirty="0" err="1">
                <a:solidFill>
                  <a:srgbClr val="054FA1"/>
                </a:solidFill>
                <a:latin typeface="Arial" panose="020B0604020202020204" pitchFamily="34" charset="0"/>
                <a:cs typeface="Arial" panose="020B0604020202020204" pitchFamily="34" charset="0"/>
              </a:rPr>
              <a:t>riigis</a:t>
            </a:r>
            <a:r>
              <a:rPr lang="en-US" sz="1100" b="1" dirty="0">
                <a:solidFill>
                  <a:srgbClr val="054FA1"/>
                </a:solidFill>
                <a:latin typeface="Arial" panose="020B0604020202020204" pitchFamily="34" charset="0"/>
                <a:cs typeface="Arial" panose="020B0604020202020204" pitchFamily="34" charset="0"/>
              </a:rPr>
              <a:t> 2022. </a:t>
            </a:r>
            <a:r>
              <a:rPr lang="en-US" sz="1100" b="1" dirty="0" err="1">
                <a:solidFill>
                  <a:srgbClr val="054FA1"/>
                </a:solidFill>
                <a:latin typeface="Arial" panose="020B0604020202020204" pitchFamily="34" charset="0"/>
                <a:cs typeface="Arial" panose="020B0604020202020204" pitchFamily="34" charset="0"/>
              </a:rPr>
              <a:t>aastal</a:t>
            </a:r>
            <a:endParaRPr lang="mt-MT" sz="1100" b="1" dirty="0">
              <a:solidFill>
                <a:srgbClr val="054FA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97FD3C-3F21-EA9F-8272-3C8B93166F24}"/>
              </a:ext>
            </a:extLst>
          </p:cNvPr>
          <p:cNvSpPr txBox="1"/>
          <p:nvPr/>
        </p:nvSpPr>
        <p:spPr>
          <a:xfrm>
            <a:off x="8929224" y="4253987"/>
            <a:ext cx="1510175" cy="302435"/>
          </a:xfrm>
          <a:prstGeom prst="rect">
            <a:avLst/>
          </a:prstGeom>
          <a:noFill/>
        </p:spPr>
        <p:txBody>
          <a:bodyPr wrap="square" lIns="0" tIns="0" rIns="0" bIns="0" rtlCol="0">
            <a:noAutofit/>
          </a:bodyPr>
          <a:lstStyle/>
          <a:p>
            <a:r>
              <a:rPr lang="en-US" sz="650" dirty="0" err="1">
                <a:solidFill>
                  <a:srgbClr val="054FA1"/>
                </a:solidFill>
                <a:latin typeface="Arial" panose="020B0604020202020204" pitchFamily="34" charset="0"/>
                <a:cs typeface="Arial" panose="020B0604020202020204" pitchFamily="34" charset="0"/>
              </a:rPr>
              <a:t>Suundumused</a:t>
            </a:r>
            <a:r>
              <a:rPr lang="en-US" sz="650" dirty="0">
                <a:solidFill>
                  <a:srgbClr val="054FA1"/>
                </a:solidFill>
                <a:latin typeface="Arial" panose="020B0604020202020204" pitchFamily="34" charset="0"/>
                <a:cs typeface="Arial" panose="020B0604020202020204" pitchFamily="34" charset="0"/>
              </a:rPr>
              <a:t> </a:t>
            </a:r>
            <a:r>
              <a:rPr lang="en-US" sz="650" dirty="0" err="1">
                <a:solidFill>
                  <a:srgbClr val="054FA1"/>
                </a:solidFill>
                <a:latin typeface="Arial" panose="020B0604020202020204" pitchFamily="34" charset="0"/>
                <a:cs typeface="Arial" panose="020B0604020202020204" pitchFamily="34" charset="0"/>
              </a:rPr>
              <a:t>aastatel</a:t>
            </a:r>
            <a:r>
              <a:rPr lang="en-US" sz="650" dirty="0">
                <a:solidFill>
                  <a:srgbClr val="054FA1"/>
                </a:solidFill>
                <a:latin typeface="Arial" panose="020B0604020202020204" pitchFamily="34" charset="0"/>
                <a:cs typeface="Arial" panose="020B0604020202020204" pitchFamily="34" charset="0"/>
              </a:rPr>
              <a:t> 2010-2022</a:t>
            </a:r>
          </a:p>
          <a:p>
            <a:r>
              <a:rPr lang="en-US" sz="650" dirty="0" err="1">
                <a:solidFill>
                  <a:srgbClr val="054FA1"/>
                </a:solidFill>
                <a:latin typeface="Arial" panose="020B0604020202020204" pitchFamily="34" charset="0"/>
                <a:cs typeface="Arial" panose="020B0604020202020204" pitchFamily="34" charset="0"/>
              </a:rPr>
              <a:t>Kolmeteistkümnes</a:t>
            </a:r>
            <a:r>
              <a:rPr lang="en-US" sz="650" dirty="0">
                <a:solidFill>
                  <a:srgbClr val="054FA1"/>
                </a:solidFill>
                <a:latin typeface="Arial" panose="020B0604020202020204" pitchFamily="34" charset="0"/>
                <a:cs typeface="Arial" panose="020B0604020202020204" pitchFamily="34" charset="0"/>
              </a:rPr>
              <a:t> </a:t>
            </a:r>
            <a:r>
              <a:rPr lang="en-US" sz="650" dirty="0" err="1">
                <a:solidFill>
                  <a:srgbClr val="054FA1"/>
                </a:solidFill>
                <a:latin typeface="Arial" panose="020B0604020202020204" pitchFamily="34" charset="0"/>
                <a:cs typeface="Arial" panose="020B0604020202020204" pitchFamily="34" charset="0"/>
              </a:rPr>
              <a:t>ESVACi</a:t>
            </a:r>
            <a:r>
              <a:rPr lang="en-US" sz="650" dirty="0">
                <a:solidFill>
                  <a:srgbClr val="054FA1"/>
                </a:solidFill>
                <a:latin typeface="Arial" panose="020B0604020202020204" pitchFamily="34" charset="0"/>
                <a:cs typeface="Arial" panose="020B0604020202020204" pitchFamily="34" charset="0"/>
              </a:rPr>
              <a:t> </a:t>
            </a:r>
            <a:r>
              <a:rPr lang="en-US" sz="650" dirty="0" err="1">
                <a:solidFill>
                  <a:srgbClr val="054FA1"/>
                </a:solidFill>
                <a:latin typeface="Arial" panose="020B0604020202020204" pitchFamily="34" charset="0"/>
                <a:cs typeface="Arial" panose="020B0604020202020204" pitchFamily="34" charset="0"/>
              </a:rPr>
              <a:t>aruanne</a:t>
            </a:r>
            <a:endParaRPr lang="mt-MT" sz="650" dirty="0">
              <a:solidFill>
                <a:srgbClr val="054FA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62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US" sz="2000" b="1" kern="0" dirty="0">
                <a:solidFill>
                  <a:schemeClr val="bg1"/>
                </a:solidFill>
                <a:latin typeface="Montserrat" panose="00000500000000000000" pitchFamily="2" charset="0"/>
              </a:rPr>
              <a:t>Alates 2024. </a:t>
            </a:r>
            <a:r>
              <a:rPr lang="en-US" sz="2000" b="1" kern="0" dirty="0" err="1">
                <a:solidFill>
                  <a:schemeClr val="bg1"/>
                </a:solidFill>
                <a:latin typeface="Montserrat" panose="00000500000000000000" pitchFamily="2" charset="0"/>
              </a:rPr>
              <a:t>aasta</a:t>
            </a:r>
            <a:r>
              <a:rPr lang="en-US" sz="2000" b="1" kern="0" dirty="0">
                <a:solidFill>
                  <a:schemeClr val="bg1"/>
                </a:solidFill>
                <a:latin typeface="Montserrat" panose="00000500000000000000" pitchFamily="2" charset="0"/>
              </a:rPr>
              <a:t> </a:t>
            </a:r>
            <a:r>
              <a:rPr lang="en-US" sz="2000" b="1" kern="0" dirty="0" err="1">
                <a:solidFill>
                  <a:schemeClr val="bg1"/>
                </a:solidFill>
                <a:latin typeface="Montserrat" panose="00000500000000000000" pitchFamily="2" charset="0"/>
              </a:rPr>
              <a:t>jaanuarist</a:t>
            </a:r>
            <a:r>
              <a:rPr lang="en-US" sz="2000" b="1" kern="0" dirty="0">
                <a:solidFill>
                  <a:schemeClr val="bg1"/>
                </a:solidFill>
                <a:latin typeface="Montserrat" panose="00000500000000000000" pitchFamily="2" charset="0"/>
              </a:rPr>
              <a:t> </a:t>
            </a:r>
            <a:r>
              <a:rPr lang="en-US" sz="2000" b="1" kern="0" dirty="0" err="1">
                <a:solidFill>
                  <a:schemeClr val="bg1"/>
                </a:solidFill>
                <a:latin typeface="Montserrat" panose="00000500000000000000" pitchFamily="2" charset="0"/>
              </a:rPr>
              <a:t>peavad</a:t>
            </a:r>
            <a:r>
              <a:rPr lang="en-US" sz="2000" b="1" kern="0" dirty="0">
                <a:solidFill>
                  <a:schemeClr val="bg1"/>
                </a:solidFill>
                <a:latin typeface="Montserrat" panose="00000500000000000000" pitchFamily="2" charset="0"/>
              </a:rPr>
              <a:t> </a:t>
            </a:r>
            <a:r>
              <a:rPr lang="en-US" sz="2000" b="1" kern="0" dirty="0" err="1">
                <a:solidFill>
                  <a:schemeClr val="bg1"/>
                </a:solidFill>
                <a:latin typeface="Montserrat" panose="00000500000000000000" pitchFamily="2" charset="0"/>
              </a:rPr>
              <a:t>kõik</a:t>
            </a:r>
            <a:r>
              <a:rPr lang="en-US" sz="2000" b="1" kern="0" dirty="0">
                <a:solidFill>
                  <a:schemeClr val="bg1"/>
                </a:solidFill>
                <a:latin typeface="Montserrat" panose="00000500000000000000" pitchFamily="2" charset="0"/>
              </a:rPr>
              <a:t> EL/EMP </a:t>
            </a:r>
            <a:r>
              <a:rPr lang="en-US" sz="2000" b="1" kern="0" dirty="0" err="1">
                <a:solidFill>
                  <a:schemeClr val="bg1"/>
                </a:solidFill>
                <a:latin typeface="Montserrat" panose="00000500000000000000" pitchFamily="2" charset="0"/>
              </a:rPr>
              <a:t>liikmesriigid</a:t>
            </a:r>
            <a:r>
              <a:rPr lang="en-US" sz="2000" b="1" kern="0" dirty="0">
                <a:solidFill>
                  <a:schemeClr val="bg1"/>
                </a:solidFill>
                <a:latin typeface="Montserrat" panose="00000500000000000000" pitchFamily="2" charset="0"/>
              </a:rPr>
              <a:t> </a:t>
            </a:r>
            <a:r>
              <a:rPr lang="en-US" sz="2000" b="1" kern="0" dirty="0" err="1">
                <a:solidFill>
                  <a:schemeClr val="bg1"/>
                </a:solidFill>
                <a:latin typeface="Montserrat" panose="00000500000000000000" pitchFamily="2" charset="0"/>
              </a:rPr>
              <a:t>esitama</a:t>
            </a:r>
            <a:r>
              <a:rPr lang="en-US" sz="2000" b="1" kern="0" dirty="0">
                <a:solidFill>
                  <a:schemeClr val="bg1"/>
                </a:solidFill>
                <a:latin typeface="Montserrat" panose="00000500000000000000" pitchFamily="2" charset="0"/>
              </a:rPr>
              <a:t> 2023. </a:t>
            </a:r>
            <a:r>
              <a:rPr lang="en-US" sz="2000" b="1" kern="0" dirty="0" err="1">
                <a:solidFill>
                  <a:schemeClr val="bg1"/>
                </a:solidFill>
                <a:latin typeface="Montserrat" panose="00000500000000000000" pitchFamily="2" charset="0"/>
              </a:rPr>
              <a:t>aasta</a:t>
            </a:r>
            <a:r>
              <a:rPr lang="en-US" sz="2000" b="1" kern="0" dirty="0">
                <a:solidFill>
                  <a:schemeClr val="bg1"/>
                </a:solidFill>
                <a:latin typeface="Montserrat" panose="00000500000000000000" pitchFamily="2" charset="0"/>
              </a:rPr>
              <a:t> </a:t>
            </a:r>
            <a:r>
              <a:rPr lang="en-US" sz="2000" b="1" kern="0" dirty="0" err="1">
                <a:solidFill>
                  <a:schemeClr val="bg1"/>
                </a:solidFill>
                <a:latin typeface="Montserrat" panose="00000500000000000000" pitchFamily="2" charset="0"/>
              </a:rPr>
              <a:t>andmed</a:t>
            </a:r>
            <a:r>
              <a:rPr lang="en-US" sz="2000" b="1" kern="0" dirty="0">
                <a:solidFill>
                  <a:schemeClr val="bg1"/>
                </a:solidFill>
                <a:latin typeface="Montserrat" panose="00000500000000000000" pitchFamily="2" charset="0"/>
              </a:rPr>
              <a:t> </a:t>
            </a:r>
            <a:r>
              <a:rPr lang="en-US" sz="2000" b="1" kern="0" dirty="0" err="1">
                <a:solidFill>
                  <a:schemeClr val="bg1"/>
                </a:solidFill>
                <a:latin typeface="Montserrat" panose="00000500000000000000" pitchFamily="2" charset="0"/>
              </a:rPr>
              <a:t>antimikroobsete</a:t>
            </a:r>
            <a:r>
              <a:rPr lang="en-US" sz="2000" b="1" kern="0" dirty="0">
                <a:solidFill>
                  <a:schemeClr val="bg1"/>
                </a:solidFill>
                <a:latin typeface="Montserrat" panose="00000500000000000000" pitchFamily="2" charset="0"/>
              </a:rPr>
              <a:t> </a:t>
            </a:r>
            <a:r>
              <a:rPr lang="en-US" sz="2000" b="1" kern="0" dirty="0" err="1">
                <a:solidFill>
                  <a:schemeClr val="bg1"/>
                </a:solidFill>
                <a:latin typeface="Montserrat" panose="00000500000000000000" pitchFamily="2" charset="0"/>
              </a:rPr>
              <a:t>ravimite</a:t>
            </a:r>
            <a:r>
              <a:rPr lang="en-US" sz="2000" b="1" kern="0" dirty="0">
                <a:solidFill>
                  <a:schemeClr val="bg1"/>
                </a:solidFill>
                <a:latin typeface="Montserrat" panose="00000500000000000000" pitchFamily="2" charset="0"/>
              </a:rPr>
              <a:t> </a:t>
            </a:r>
            <a:r>
              <a:rPr lang="en-US" sz="2000" b="1" kern="0" dirty="0" err="1">
                <a:solidFill>
                  <a:schemeClr val="bg1"/>
                </a:solidFill>
                <a:latin typeface="Montserrat" panose="00000500000000000000" pitchFamily="2" charset="0"/>
              </a:rPr>
              <a:t>müügi</a:t>
            </a:r>
            <a:r>
              <a:rPr lang="en-US" sz="2000" b="1" kern="0" dirty="0">
                <a:solidFill>
                  <a:schemeClr val="bg1"/>
                </a:solidFill>
                <a:latin typeface="Montserrat" panose="00000500000000000000" pitchFamily="2" charset="0"/>
              </a:rPr>
              <a:t> ja </a:t>
            </a:r>
            <a:r>
              <a:rPr lang="en-US" sz="2000" b="1" kern="0" dirty="0" err="1">
                <a:solidFill>
                  <a:schemeClr val="bg1"/>
                </a:solidFill>
                <a:latin typeface="Montserrat" panose="00000500000000000000" pitchFamily="2" charset="0"/>
              </a:rPr>
              <a:t>kasutamise</a:t>
            </a:r>
            <a:r>
              <a:rPr lang="en-US" sz="2000" b="1" kern="0" dirty="0">
                <a:solidFill>
                  <a:schemeClr val="bg1"/>
                </a:solidFill>
                <a:latin typeface="Montserrat" panose="00000500000000000000" pitchFamily="2" charset="0"/>
              </a:rPr>
              <a:t> </a:t>
            </a:r>
            <a:r>
              <a:rPr lang="en-US" sz="2000" b="1" kern="0" dirty="0" err="1">
                <a:solidFill>
                  <a:schemeClr val="bg1"/>
                </a:solidFill>
                <a:latin typeface="Montserrat" panose="00000500000000000000" pitchFamily="2" charset="0"/>
              </a:rPr>
              <a:t>kohta</a:t>
            </a:r>
            <a:r>
              <a:rPr lang="en-US" sz="2000" b="1" kern="0" dirty="0">
                <a:solidFill>
                  <a:schemeClr val="bg1"/>
                </a:solidFill>
                <a:latin typeface="Montserrat" panose="00000500000000000000" pitchFamily="2" charset="0"/>
              </a:rPr>
              <a:t> </a:t>
            </a:r>
            <a:r>
              <a:rPr lang="en-US" sz="2000" b="1" kern="0" dirty="0" err="1">
                <a:solidFill>
                  <a:schemeClr val="bg1"/>
                </a:solidFill>
                <a:latin typeface="Montserrat" panose="00000500000000000000" pitchFamily="2" charset="0"/>
              </a:rPr>
              <a:t>loomadel</a:t>
            </a:r>
            <a:endParaRPr lang="es-ES" sz="200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endParaRPr lang="en-US" sz="2800" b="1">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0000"/>
              </a:lnSpc>
              <a:buClr>
                <a:srgbClr val="6BB188"/>
              </a:buClr>
            </a:pPr>
            <a:r>
              <a:rPr lang="fi-FI" sz="2800" dirty="0" err="1">
                <a:latin typeface="EC Square Sans Pro" panose="020B0506040000020004" pitchFamily="34" charset="0"/>
              </a:rPr>
              <a:t>Andmete</a:t>
            </a:r>
            <a:r>
              <a:rPr lang="fi-FI" sz="2800" dirty="0">
                <a:latin typeface="EC Square Sans Pro" panose="020B0506040000020004" pitchFamily="34" charset="0"/>
              </a:rPr>
              <a:t> </a:t>
            </a:r>
            <a:r>
              <a:rPr lang="fi-FI" sz="2800" dirty="0" err="1">
                <a:latin typeface="EC Square Sans Pro" panose="020B0506040000020004" pitchFamily="34" charset="0"/>
              </a:rPr>
              <a:t>kogumine</a:t>
            </a:r>
            <a:r>
              <a:rPr lang="fi-FI" sz="2800" dirty="0">
                <a:latin typeface="EC Square Sans Pro" panose="020B0506040000020004" pitchFamily="34" charset="0"/>
              </a:rPr>
              <a:t> </a:t>
            </a:r>
            <a:r>
              <a:rPr lang="fi-FI" sz="2800" dirty="0" err="1">
                <a:latin typeface="EC Square Sans Pro" panose="020B0506040000020004" pitchFamily="34" charset="0"/>
              </a:rPr>
              <a:t>antimikroobikumide</a:t>
            </a:r>
            <a:r>
              <a:rPr lang="fi-FI" sz="2800" dirty="0">
                <a:latin typeface="EC Square Sans Pro" panose="020B0506040000020004" pitchFamily="34" charset="0"/>
              </a:rPr>
              <a:t> </a:t>
            </a:r>
            <a:r>
              <a:rPr lang="fi-FI" sz="2800" dirty="0" err="1">
                <a:latin typeface="EC Square Sans Pro" panose="020B0506040000020004" pitchFamily="34" charset="0"/>
              </a:rPr>
              <a:t>müügi</a:t>
            </a:r>
            <a:r>
              <a:rPr lang="fi-FI" sz="2800" dirty="0">
                <a:latin typeface="EC Square Sans Pro" panose="020B0506040000020004" pitchFamily="34" charset="0"/>
              </a:rPr>
              <a:t> ja </a:t>
            </a:r>
            <a:r>
              <a:rPr lang="fi-FI" sz="2800" dirty="0" err="1">
                <a:latin typeface="EC Square Sans Pro" panose="020B0506040000020004" pitchFamily="34" charset="0"/>
              </a:rPr>
              <a:t>kasutamise</a:t>
            </a:r>
            <a:r>
              <a:rPr lang="fi-FI" sz="2800" dirty="0">
                <a:latin typeface="EC Square Sans Pro" panose="020B0506040000020004" pitchFamily="34" charset="0"/>
              </a:rPr>
              <a:t> kohta</a:t>
            </a:r>
            <a:endParaRPr lang="en-GB" dirty="0"/>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4708981"/>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latin typeface="EC Square Sans Pro" panose="020B0506040000020004"/>
              </a:rPr>
              <a:t>ELi</a:t>
            </a:r>
            <a:r>
              <a:rPr lang="en-US" sz="2400" dirty="0">
                <a:latin typeface="EC Square Sans Pro" panose="020B0506040000020004"/>
              </a:rPr>
              <a:t> </a:t>
            </a:r>
            <a:r>
              <a:rPr lang="en-US" sz="2400" dirty="0" err="1">
                <a:latin typeface="EC Square Sans Pro" panose="020B0506040000020004"/>
              </a:rPr>
              <a:t>riigid</a:t>
            </a:r>
            <a:r>
              <a:rPr lang="en-US" sz="2400" dirty="0">
                <a:latin typeface="EC Square Sans Pro" panose="020B0506040000020004"/>
              </a:rPr>
              <a:t> </a:t>
            </a:r>
            <a:r>
              <a:rPr lang="en-US" sz="2400" dirty="0" err="1">
                <a:latin typeface="EC Square Sans Pro" panose="020B0506040000020004"/>
              </a:rPr>
              <a:t>peavad</a:t>
            </a:r>
            <a:r>
              <a:rPr lang="en-US" sz="2400" dirty="0">
                <a:latin typeface="EC Square Sans Pro" panose="020B0506040000020004"/>
              </a:rPr>
              <a:t> </a:t>
            </a:r>
            <a:r>
              <a:rPr lang="en-US" sz="2400" dirty="0" err="1">
                <a:latin typeface="EC Square Sans Pro" panose="020B0506040000020004"/>
              </a:rPr>
              <a:t>hakkama</a:t>
            </a:r>
            <a:r>
              <a:rPr lang="en-US" sz="2400" dirty="0">
                <a:latin typeface="EC Square Sans Pro" panose="020B0506040000020004"/>
              </a:rPr>
              <a:t> </a:t>
            </a:r>
            <a:r>
              <a:rPr lang="en-US" sz="2400" dirty="0" err="1">
                <a:latin typeface="EC Square Sans Pro" panose="020B0506040000020004"/>
              </a:rPr>
              <a:t>koguma</a:t>
            </a:r>
            <a:r>
              <a:rPr lang="en-US" sz="2400" dirty="0">
                <a:latin typeface="EC Square Sans Pro" panose="020B0506040000020004"/>
              </a:rPr>
              <a:t> </a:t>
            </a:r>
            <a:r>
              <a:rPr lang="en-US" sz="2400" dirty="0" err="1">
                <a:latin typeface="EC Square Sans Pro" panose="020B0506040000020004"/>
              </a:rPr>
              <a:t>kasutusandmeid</a:t>
            </a:r>
            <a:r>
              <a:rPr lang="en-US" sz="2400" dirty="0">
                <a:latin typeface="EC Square Sans Pro" panose="020B0506040000020004"/>
              </a:rPr>
              <a:t>:</a:t>
            </a:r>
          </a:p>
          <a:p>
            <a:pPr marL="285750" indent="-285750">
              <a:buFont typeface="Arial" panose="020B0604020202020204" pitchFamily="34" charset="0"/>
              <a:buChar char="•"/>
            </a:pPr>
            <a:endParaRPr lang="en-US" sz="2400" dirty="0">
              <a:latin typeface="EC Square Sans Pro" panose="020B0506040000020004"/>
            </a:endParaRPr>
          </a:p>
          <a:p>
            <a:pPr marL="285750" indent="-285750">
              <a:buFont typeface="Arial" panose="020B0604020202020204" pitchFamily="34" charset="0"/>
              <a:buChar char="•"/>
            </a:pPr>
            <a:r>
              <a:rPr lang="en-US" sz="2400" dirty="0" err="1">
                <a:latin typeface="EC Square Sans Pro" panose="020B0506040000020004"/>
              </a:rPr>
              <a:t>Veised</a:t>
            </a:r>
            <a:r>
              <a:rPr lang="en-US" sz="2400" dirty="0">
                <a:latin typeface="EC Square Sans Pro" panose="020B0506040000020004"/>
              </a:rPr>
              <a:t>, </a:t>
            </a:r>
            <a:r>
              <a:rPr lang="en-US" sz="2400" dirty="0" err="1">
                <a:latin typeface="EC Square Sans Pro" panose="020B0506040000020004"/>
              </a:rPr>
              <a:t>sead</a:t>
            </a:r>
            <a:r>
              <a:rPr lang="en-US" sz="2400" dirty="0">
                <a:latin typeface="EC Square Sans Pro" panose="020B0506040000020004"/>
              </a:rPr>
              <a:t>, </a:t>
            </a:r>
            <a:r>
              <a:rPr lang="en-US" sz="2400" dirty="0" err="1">
                <a:latin typeface="EC Square Sans Pro" panose="020B0506040000020004"/>
              </a:rPr>
              <a:t>kodulinnud</a:t>
            </a:r>
            <a:r>
              <a:rPr lang="en-US" sz="2400" dirty="0">
                <a:latin typeface="EC Square Sans Pro" panose="020B0506040000020004"/>
              </a:rPr>
              <a:t> → alates 2023. </a:t>
            </a:r>
            <a:r>
              <a:rPr lang="en-US" sz="2400" dirty="0" err="1">
                <a:latin typeface="EC Square Sans Pro" panose="020B0506040000020004"/>
              </a:rPr>
              <a:t>aastast</a:t>
            </a:r>
            <a:endParaRPr lang="en-US" sz="2400" dirty="0">
              <a:latin typeface="EC Square Sans Pro" panose="020B0506040000020004"/>
            </a:endParaRPr>
          </a:p>
          <a:p>
            <a:pPr marL="285750" indent="-285750">
              <a:buFont typeface="Arial" panose="020B0604020202020204" pitchFamily="34" charset="0"/>
              <a:buChar char="•"/>
            </a:pPr>
            <a:r>
              <a:rPr lang="en-US" sz="2400" dirty="0" err="1">
                <a:latin typeface="EC Square Sans Pro" panose="020B0506040000020004"/>
              </a:rPr>
              <a:t>Kõik</a:t>
            </a:r>
            <a:r>
              <a:rPr lang="en-US" sz="2400" dirty="0">
                <a:latin typeface="EC Square Sans Pro" panose="020B0506040000020004"/>
              </a:rPr>
              <a:t> </a:t>
            </a:r>
            <a:r>
              <a:rPr lang="en-US" sz="2400" dirty="0" err="1">
                <a:latin typeface="EC Square Sans Pro" panose="020B0506040000020004"/>
              </a:rPr>
              <a:t>muud</a:t>
            </a:r>
            <a:r>
              <a:rPr lang="en-US" sz="2400" dirty="0">
                <a:latin typeface="EC Square Sans Pro" panose="020B0506040000020004"/>
              </a:rPr>
              <a:t> </a:t>
            </a:r>
            <a:r>
              <a:rPr lang="en-US" sz="2400" dirty="0" err="1">
                <a:latin typeface="EC Square Sans Pro" panose="020B0506040000020004"/>
              </a:rPr>
              <a:t>toiduloomad</a:t>
            </a:r>
            <a:r>
              <a:rPr lang="en-US" sz="2400" dirty="0">
                <a:latin typeface="EC Square Sans Pro" panose="020B0506040000020004"/>
              </a:rPr>
              <a:t> → alates 2026. </a:t>
            </a:r>
            <a:r>
              <a:rPr lang="en-US" sz="2400" dirty="0" err="1">
                <a:latin typeface="EC Square Sans Pro" panose="020B0506040000020004"/>
              </a:rPr>
              <a:t>aastast</a:t>
            </a:r>
            <a:endParaRPr lang="en-US" sz="2400" dirty="0">
              <a:latin typeface="EC Square Sans Pro" panose="020B0506040000020004"/>
            </a:endParaRPr>
          </a:p>
          <a:p>
            <a:pPr marL="285750" indent="-285750">
              <a:buFont typeface="Arial" panose="020B0604020202020204" pitchFamily="34" charset="0"/>
              <a:buChar char="•"/>
            </a:pPr>
            <a:r>
              <a:rPr lang="en-US" sz="2400" dirty="0" err="1">
                <a:latin typeface="EC Square Sans Pro" panose="020B0506040000020004"/>
              </a:rPr>
              <a:t>Koerad</a:t>
            </a:r>
            <a:r>
              <a:rPr lang="en-US" sz="2400" dirty="0">
                <a:latin typeface="EC Square Sans Pro" panose="020B0506040000020004"/>
              </a:rPr>
              <a:t>, </a:t>
            </a:r>
            <a:r>
              <a:rPr lang="en-US" sz="2400" dirty="0" err="1">
                <a:latin typeface="EC Square Sans Pro" panose="020B0506040000020004"/>
              </a:rPr>
              <a:t>kassid</a:t>
            </a:r>
            <a:r>
              <a:rPr lang="en-US" sz="2400" dirty="0">
                <a:latin typeface="EC Square Sans Pro" panose="020B0506040000020004"/>
              </a:rPr>
              <a:t> ja </a:t>
            </a:r>
            <a:r>
              <a:rPr lang="en-US" sz="2400" dirty="0" err="1">
                <a:latin typeface="EC Square Sans Pro" panose="020B0506040000020004"/>
              </a:rPr>
              <a:t>karusloomad</a:t>
            </a:r>
            <a:r>
              <a:rPr lang="en-US" sz="2400" dirty="0">
                <a:latin typeface="EC Square Sans Pro" panose="020B0506040000020004"/>
              </a:rPr>
              <a:t> → </a:t>
            </a:r>
            <a:r>
              <a:rPr lang="en-US" sz="2400" dirty="0" err="1">
                <a:latin typeface="EC Square Sans Pro" panose="020B0506040000020004"/>
              </a:rPr>
              <a:t>aastast</a:t>
            </a:r>
            <a:r>
              <a:rPr lang="en-US" sz="2400" dirty="0">
                <a:latin typeface="EC Square Sans Pro" panose="020B0506040000020004"/>
              </a:rPr>
              <a:t> 2029</a:t>
            </a:r>
          </a:p>
          <a:p>
            <a:pPr marL="285750" indent="-285750">
              <a:buFont typeface="Arial" panose="020B0604020202020204" pitchFamily="34" charset="0"/>
              <a:buChar char="•"/>
            </a:pPr>
            <a:endParaRPr lang="en-US" sz="2400" dirty="0">
              <a:latin typeface="EC Square Sans Pro" panose="020B0506040000020004"/>
            </a:endParaRPr>
          </a:p>
          <a:p>
            <a:pPr marL="285750" indent="-285750">
              <a:buFont typeface="Arial" panose="020B0604020202020204" pitchFamily="34" charset="0"/>
              <a:buChar char="•"/>
            </a:pPr>
            <a:r>
              <a:rPr lang="en-US" sz="2400" dirty="0">
                <a:latin typeface="EC Square Sans Pro" panose="020B0506040000020004"/>
              </a:rPr>
              <a:t>EMA </a:t>
            </a:r>
            <a:r>
              <a:rPr lang="en-US" sz="2400" dirty="0" err="1">
                <a:latin typeface="EC Square Sans Pro" panose="020B0506040000020004"/>
              </a:rPr>
              <a:t>avaldab</a:t>
            </a:r>
            <a:r>
              <a:rPr lang="en-US" sz="2400" dirty="0">
                <a:latin typeface="EC Square Sans Pro" panose="020B0506040000020004"/>
              </a:rPr>
              <a:t> </a:t>
            </a:r>
            <a:r>
              <a:rPr lang="en-US" sz="2400" dirty="0" err="1">
                <a:latin typeface="EC Square Sans Pro" panose="020B0506040000020004"/>
              </a:rPr>
              <a:t>esimese</a:t>
            </a:r>
            <a:r>
              <a:rPr lang="en-US" sz="2400" dirty="0">
                <a:latin typeface="EC Square Sans Pro" panose="020B0506040000020004"/>
              </a:rPr>
              <a:t> </a:t>
            </a:r>
            <a:r>
              <a:rPr lang="en-US" sz="2400" dirty="0" err="1">
                <a:latin typeface="EC Square Sans Pro" panose="020B0506040000020004"/>
              </a:rPr>
              <a:t>aruande</a:t>
            </a:r>
            <a:r>
              <a:rPr lang="en-US" sz="2400" dirty="0">
                <a:latin typeface="EC Square Sans Pro" panose="020B0506040000020004"/>
              </a:rPr>
              <a:t> 31. </a:t>
            </a:r>
            <a:r>
              <a:rPr lang="en-US" sz="2400" dirty="0" err="1">
                <a:latin typeface="EC Square Sans Pro" panose="020B0506040000020004"/>
              </a:rPr>
              <a:t>märtsil</a:t>
            </a:r>
            <a:r>
              <a:rPr lang="en-US" sz="2400" dirty="0">
                <a:latin typeface="EC Square Sans Pro" panose="020B0506040000020004"/>
              </a:rPr>
              <a:t> 2025 ja </a:t>
            </a:r>
            <a:r>
              <a:rPr lang="en-US" sz="2400" dirty="0" err="1">
                <a:latin typeface="EC Square Sans Pro" panose="020B0506040000020004"/>
              </a:rPr>
              <a:t>seejärel</a:t>
            </a:r>
            <a:r>
              <a:rPr lang="en-US" sz="2400" dirty="0">
                <a:latin typeface="EC Square Sans Pro" panose="020B0506040000020004"/>
              </a:rPr>
              <a:t> 31. </a:t>
            </a:r>
            <a:r>
              <a:rPr lang="en-US" sz="2400" dirty="0" err="1">
                <a:latin typeface="EC Square Sans Pro" panose="020B0506040000020004"/>
              </a:rPr>
              <a:t>detsembriks</a:t>
            </a:r>
            <a:r>
              <a:rPr lang="en-US" sz="2400" dirty="0">
                <a:latin typeface="EC Square Sans Pro" panose="020B0506040000020004"/>
              </a:rPr>
              <a:t>, mis </a:t>
            </a:r>
            <a:r>
              <a:rPr lang="en-US" sz="2400" dirty="0" err="1">
                <a:latin typeface="EC Square Sans Pro" panose="020B0506040000020004"/>
              </a:rPr>
              <a:t>hõlmab</a:t>
            </a:r>
            <a:r>
              <a:rPr lang="en-US" sz="2400" dirty="0">
                <a:latin typeface="EC Square Sans Pro" panose="020B0506040000020004"/>
              </a:rPr>
              <a:t> </a:t>
            </a:r>
            <a:r>
              <a:rPr lang="en-US" sz="2400" dirty="0" err="1">
                <a:latin typeface="EC Square Sans Pro" panose="020B0506040000020004"/>
              </a:rPr>
              <a:t>eelmist</a:t>
            </a:r>
            <a:r>
              <a:rPr lang="en-US" sz="2400" dirty="0">
                <a:latin typeface="EC Square Sans Pro" panose="020B0506040000020004"/>
              </a:rPr>
              <a:t> </a:t>
            </a:r>
            <a:r>
              <a:rPr lang="en-US" sz="2400" dirty="0" err="1">
                <a:latin typeface="EC Square Sans Pro" panose="020B0506040000020004"/>
              </a:rPr>
              <a:t>aastat</a:t>
            </a:r>
            <a:endParaRPr lang="en-US" sz="2400" dirty="0">
              <a:latin typeface="EC Square Sans Pro" panose="020B0506040000020004"/>
            </a:endParaRPr>
          </a:p>
          <a:p>
            <a:pPr marL="285750" indent="-285750">
              <a:buFont typeface="Arial" panose="020B0604020202020204" pitchFamily="34" charset="0"/>
              <a:buChar char="•"/>
            </a:pPr>
            <a:endParaRPr lang="en-US" sz="2400" dirty="0">
              <a:latin typeface="EC Square Sans Pro" panose="020B0506040000020004"/>
            </a:endParaRPr>
          </a:p>
          <a:p>
            <a:pPr marL="285750" indent="-285750">
              <a:buFont typeface="Arial" panose="020B0604020202020204" pitchFamily="34" charset="0"/>
              <a:buChar char="•"/>
            </a:pPr>
            <a:r>
              <a:rPr lang="en-US" sz="2400" dirty="0" err="1">
                <a:latin typeface="EC Square Sans Pro" panose="020B0506040000020004"/>
              </a:rPr>
              <a:t>Andmed</a:t>
            </a:r>
            <a:r>
              <a:rPr lang="en-US" sz="2400" dirty="0">
                <a:latin typeface="EC Square Sans Pro" panose="020B0506040000020004"/>
              </a:rPr>
              <a:t> </a:t>
            </a:r>
            <a:r>
              <a:rPr lang="en-US" sz="2400" dirty="0" err="1">
                <a:latin typeface="EC Square Sans Pro" panose="020B0506040000020004"/>
              </a:rPr>
              <a:t>esitatakse</a:t>
            </a:r>
            <a:r>
              <a:rPr lang="en-US" sz="2400" dirty="0">
                <a:latin typeface="EC Square Sans Pro" panose="020B0506040000020004"/>
              </a:rPr>
              <a:t> </a:t>
            </a:r>
            <a:r>
              <a:rPr lang="en-US" sz="2400" dirty="0" err="1">
                <a:latin typeface="EC Square Sans Pro" panose="020B0506040000020004"/>
              </a:rPr>
              <a:t>üksikasjalikult</a:t>
            </a:r>
            <a:r>
              <a:rPr lang="en-US" sz="2400" dirty="0">
                <a:latin typeface="EC Square Sans Pro" panose="020B0506040000020004"/>
              </a:rPr>
              <a:t> </a:t>
            </a:r>
            <a:r>
              <a:rPr lang="en-US" sz="2400" dirty="0" err="1">
                <a:latin typeface="EC Square Sans Pro" panose="020B0506040000020004"/>
              </a:rPr>
              <a:t>asjakohaste</a:t>
            </a:r>
            <a:r>
              <a:rPr lang="en-US" sz="2400" dirty="0">
                <a:latin typeface="EC Square Sans Pro" panose="020B0506040000020004"/>
              </a:rPr>
              <a:t> </a:t>
            </a:r>
            <a:r>
              <a:rPr lang="en-US" sz="2400" dirty="0" err="1">
                <a:latin typeface="EC Square Sans Pro" panose="020B0506040000020004"/>
              </a:rPr>
              <a:t>loomaliikide</a:t>
            </a:r>
            <a:r>
              <a:rPr lang="en-US" sz="2400" dirty="0">
                <a:latin typeface="EC Square Sans Pro" panose="020B0506040000020004"/>
              </a:rPr>
              <a:t>, </a:t>
            </a:r>
            <a:r>
              <a:rPr lang="en-US" sz="2400" dirty="0" err="1">
                <a:latin typeface="EC Square Sans Pro" panose="020B0506040000020004"/>
              </a:rPr>
              <a:t>kategooriate</a:t>
            </a:r>
            <a:r>
              <a:rPr lang="en-US" sz="2400" dirty="0">
                <a:latin typeface="EC Square Sans Pro" panose="020B0506040000020004"/>
              </a:rPr>
              <a:t> </a:t>
            </a:r>
            <a:r>
              <a:rPr lang="en-US" sz="2400" dirty="0" err="1">
                <a:latin typeface="EC Square Sans Pro" panose="020B0506040000020004"/>
              </a:rPr>
              <a:t>või</a:t>
            </a:r>
            <a:r>
              <a:rPr lang="en-US" sz="2400" dirty="0">
                <a:latin typeface="EC Square Sans Pro" panose="020B0506040000020004"/>
              </a:rPr>
              <a:t> </a:t>
            </a:r>
            <a:r>
              <a:rPr lang="en-US" sz="2400" dirty="0" err="1">
                <a:latin typeface="EC Square Sans Pro" panose="020B0506040000020004"/>
              </a:rPr>
              <a:t>etappidega</a:t>
            </a:r>
            <a:endParaRPr lang="en-US" dirty="0"/>
          </a:p>
          <a:p>
            <a:pPr marL="285750" lvl="3"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lvl="3"/>
            <a:r>
              <a:rPr lang="en-US" sz="1800" dirty="0" err="1">
                <a:solidFill>
                  <a:schemeClr val="tx1"/>
                </a:solidFill>
                <a:latin typeface="EC Square Sans Pro" panose="020B0506040000020004"/>
              </a:rPr>
              <a:t>jaoks</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kogutavad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andmed</a:t>
            </a:r>
            <a:endParaRPr lang="en-US" sz="1800" dirty="0">
              <a:solidFill>
                <a:schemeClr val="tx1"/>
              </a:solidFill>
              <a:latin typeface="EC Square Sans Pro" panose="020B0506040000020004"/>
            </a:endParaRPr>
          </a:p>
          <a:p>
            <a:pPr lvl="3"/>
            <a:r>
              <a:rPr lang="en-US" sz="1800" dirty="0" err="1">
                <a:solidFill>
                  <a:schemeClr val="tx1"/>
                </a:solidFill>
                <a:latin typeface="EC Square Sans Pro" panose="020B0506040000020004"/>
              </a:rPr>
              <a:t>Kõhulahtisusevastased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soolepõletiku</a:t>
            </a:r>
            <a:r>
              <a:rPr lang="en-US" sz="1800" dirty="0">
                <a:solidFill>
                  <a:schemeClr val="tx1"/>
                </a:solidFill>
                <a:latin typeface="EC Square Sans Pro" panose="020B0506040000020004"/>
              </a:rPr>
              <a:t>- ja </a:t>
            </a:r>
            <a:r>
              <a:rPr lang="en-US" sz="1800" dirty="0" err="1">
                <a:solidFill>
                  <a:schemeClr val="tx1"/>
                </a:solidFill>
                <a:latin typeface="EC Square Sans Pro" panose="020B0506040000020004"/>
              </a:rPr>
              <a:t>infektsioonivastased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ained</a:t>
            </a:r>
            <a:endParaRPr lang="en-US" sz="1800" dirty="0">
              <a:solidFill>
                <a:schemeClr val="tx1"/>
              </a:solidFill>
              <a:latin typeface="EC Square Sans Pro" panose="020B0506040000020004"/>
            </a:endParaRPr>
          </a:p>
          <a:p>
            <a:pPr lvl="3"/>
            <a:r>
              <a:rPr lang="en-US" sz="1800" dirty="0">
                <a:solidFill>
                  <a:schemeClr val="tx1"/>
                </a:solidFill>
                <a:latin typeface="EC Square Sans Pro" panose="020B0506040000020004"/>
              </a:rPr>
              <a:t>2. </a:t>
            </a:r>
            <a:r>
              <a:rPr lang="en-US" sz="1800" dirty="0" err="1">
                <a:solidFill>
                  <a:schemeClr val="tx1"/>
                </a:solidFill>
                <a:latin typeface="EC Square Sans Pro" panose="020B0506040000020004"/>
              </a:rPr>
              <a:t>Günekoloogilised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infektsioonivastased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ained</a:t>
            </a:r>
            <a:r>
              <a:rPr lang="en-US" sz="1800" dirty="0">
                <a:solidFill>
                  <a:schemeClr val="tx1"/>
                </a:solidFill>
                <a:latin typeface="EC Square Sans Pro" panose="020B0506040000020004"/>
              </a:rPr>
              <a:t> ja </a:t>
            </a:r>
            <a:r>
              <a:rPr lang="en-US" sz="1800" dirty="0" err="1">
                <a:solidFill>
                  <a:schemeClr val="tx1"/>
                </a:solidFill>
                <a:latin typeface="EC Square Sans Pro" panose="020B0506040000020004"/>
              </a:rPr>
              <a:t>antiseptikumid</a:t>
            </a:r>
            <a:endParaRPr lang="en-US" sz="1800" dirty="0">
              <a:solidFill>
                <a:schemeClr val="tx1"/>
              </a:solidFill>
              <a:latin typeface="EC Square Sans Pro" panose="020B0506040000020004"/>
            </a:endParaRPr>
          </a:p>
          <a:p>
            <a:pPr lvl="3"/>
            <a:r>
              <a:rPr lang="en-US" sz="1800" dirty="0">
                <a:solidFill>
                  <a:schemeClr val="tx1"/>
                </a:solidFill>
                <a:latin typeface="EC Square Sans Pro" panose="020B0506040000020004"/>
              </a:rPr>
              <a:t>3. </a:t>
            </a:r>
            <a:r>
              <a:rPr lang="en-US" sz="1800" dirty="0" err="1">
                <a:solidFill>
                  <a:schemeClr val="tx1"/>
                </a:solidFill>
                <a:latin typeface="EC Square Sans Pro" panose="020B0506040000020004"/>
              </a:rPr>
              <a:t>Emakasiseseks</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kasutamiseks</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mõeldud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infektsioonivastased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ained</a:t>
            </a:r>
            <a:r>
              <a:rPr lang="en-US" sz="1800" dirty="0">
                <a:solidFill>
                  <a:schemeClr val="tx1"/>
                </a:solidFill>
                <a:latin typeface="EC Square Sans Pro" panose="020B0506040000020004"/>
              </a:rPr>
              <a:t> ja </a:t>
            </a:r>
            <a:r>
              <a:rPr lang="en-US" sz="1800" dirty="0" err="1">
                <a:solidFill>
                  <a:schemeClr val="tx1"/>
                </a:solidFill>
                <a:latin typeface="EC Square Sans Pro" panose="020B0506040000020004"/>
              </a:rPr>
              <a:t>antiseptikumid</a:t>
            </a:r>
            <a:endParaRPr lang="en-US" sz="1800" dirty="0">
              <a:solidFill>
                <a:schemeClr val="tx1"/>
              </a:solidFill>
              <a:latin typeface="EC Square Sans Pro" panose="020B0506040000020004"/>
            </a:endParaRPr>
          </a:p>
          <a:p>
            <a:pPr lvl="3"/>
            <a:r>
              <a:rPr lang="en-US" sz="1800" dirty="0">
                <a:solidFill>
                  <a:schemeClr val="tx1"/>
                </a:solidFill>
                <a:latin typeface="EC Square Sans Pro" panose="020B0506040000020004"/>
              </a:rPr>
              <a:t>4. </a:t>
            </a:r>
            <a:r>
              <a:rPr lang="en-US" sz="1800" dirty="0" err="1">
                <a:solidFill>
                  <a:schemeClr val="tx1"/>
                </a:solidFill>
                <a:latin typeface="EC Square Sans Pro" panose="020B0506040000020004"/>
              </a:rPr>
              <a:t>Antibakteriaalsed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ained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süsteemseks</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kasutamiseks</a:t>
            </a:r>
            <a:r>
              <a:rPr lang="en-US" sz="1800" dirty="0">
                <a:solidFill>
                  <a:schemeClr val="tx1"/>
                </a:solidFill>
                <a:latin typeface="EC Square Sans Pro" panose="020B0506040000020004"/>
              </a:rPr>
              <a:t> 5. </a:t>
            </a:r>
            <a:r>
              <a:rPr lang="en-US" sz="1800" dirty="0" err="1">
                <a:solidFill>
                  <a:schemeClr val="tx1"/>
                </a:solidFill>
                <a:latin typeface="EC Square Sans Pro" panose="020B0506040000020004"/>
              </a:rPr>
              <a:t>Antibakteriaalsed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ained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intramammaarseks</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kasutamiseks</a:t>
            </a:r>
            <a:endParaRPr lang="en-US" sz="1800" dirty="0">
              <a:solidFill>
                <a:schemeClr val="tx1"/>
              </a:solidFill>
              <a:latin typeface="EC Square Sans Pro" panose="020B0506040000020004"/>
            </a:endParaRPr>
          </a:p>
          <a:p>
            <a:pPr lvl="3"/>
            <a:r>
              <a:rPr lang="en-US" sz="1800" dirty="0">
                <a:solidFill>
                  <a:schemeClr val="tx1"/>
                </a:solidFill>
                <a:latin typeface="EC Square Sans Pro" panose="020B0506040000020004"/>
              </a:rPr>
              <a:t>6. </a:t>
            </a:r>
            <a:r>
              <a:rPr lang="en-US" sz="1800" dirty="0" err="1">
                <a:solidFill>
                  <a:schemeClr val="tx1"/>
                </a:solidFill>
                <a:latin typeface="EC Square Sans Pro" panose="020B0506040000020004"/>
              </a:rPr>
              <a:t>Algloomavastased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ained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antibakteriaalse</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toimega</a:t>
            </a:r>
            <a:r>
              <a:rPr lang="en-US" sz="1800" dirty="0">
                <a:solidFill>
                  <a:schemeClr val="tx1"/>
                </a:solidFill>
                <a:latin typeface="EC Square Sans Pro" panose="020B0506040000020004"/>
              </a:rPr>
              <a:t>)</a:t>
            </a:r>
          </a:p>
          <a:p>
            <a:pPr lvl="3"/>
            <a:r>
              <a:rPr lang="en-US" sz="1800" dirty="0">
                <a:solidFill>
                  <a:schemeClr val="tx1"/>
                </a:solidFill>
                <a:latin typeface="EC Square Sans Pro" panose="020B0506040000020004"/>
              </a:rPr>
              <a:t>7. </a:t>
            </a:r>
            <a:r>
              <a:rPr lang="en-US" sz="1800" dirty="0" err="1">
                <a:solidFill>
                  <a:schemeClr val="tx1"/>
                </a:solidFill>
                <a:latin typeface="EC Square Sans Pro" panose="020B0506040000020004"/>
              </a:rPr>
              <a:t>Antimükobakterid</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intramammaarseks</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kasutamiseks</a:t>
            </a:r>
            <a:endParaRPr lang="en-GB" dirty="0"/>
          </a:p>
        </p:txBody>
      </p:sp>
    </p:spTree>
    <p:extLst>
      <p:ext uri="{BB962C8B-B14F-4D97-AF65-F5344CB8AC3E}">
        <p14:creationId xmlns:p14="http://schemas.microsoft.com/office/powerpoint/2010/main" val="371884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DA25B-F561-CC61-40D5-B191A07AF2DD}"/>
              </a:ext>
            </a:extLst>
          </p:cNvPr>
          <p:cNvSpPr>
            <a:spLocks noGrp="1"/>
          </p:cNvSpPr>
          <p:nvPr>
            <p:ph type="body" sz="quarter" idx="10"/>
          </p:nvPr>
        </p:nvSpPr>
        <p:spPr>
          <a:xfrm>
            <a:off x="776020" y="2444205"/>
            <a:ext cx="8008947" cy="533400"/>
          </a:xfrm>
        </p:spPr>
        <p:txBody>
          <a:bodyPr/>
          <a:lstStyle/>
          <a:p>
            <a:r>
              <a:rPr lang="en-US" sz="4400" dirty="0"/>
              <a:t>Eesti </a:t>
            </a:r>
            <a:r>
              <a:rPr lang="en-US" sz="4400" dirty="0" err="1"/>
              <a:t>spetsifikatsioonid</a:t>
            </a:r>
            <a:endParaRPr lang="en-GB" sz="4400" dirty="0"/>
          </a:p>
        </p:txBody>
      </p:sp>
      <p:pic>
        <p:nvPicPr>
          <p:cNvPr id="1026" name="Picture 2" descr="Resultado de imagen de estonia flaf">
            <a:extLst>
              <a:ext uri="{FF2B5EF4-FFF2-40B4-BE49-F238E27FC236}">
                <a16:creationId xmlns:a16="http://schemas.microsoft.com/office/drawing/2014/main" id="{1F43D2FF-C0BF-E0DB-2FDE-55486F0D2A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54154" y="2036400"/>
            <a:ext cx="2867025" cy="1885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3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2345872" y="6088019"/>
            <a:ext cx="6679000" cy="772191"/>
          </a:xfrm>
        </p:spPr>
        <p:txBody>
          <a:bodyPr lIns="91440" tIns="45720" rIns="91440" bIns="45720" anchor="t"/>
          <a:lstStyle/>
          <a:p>
            <a:pPr>
              <a:buClr>
                <a:srgbClr val="2C7470"/>
              </a:buClr>
            </a:pPr>
            <a:r>
              <a:rPr lang="et-EE" i="1" dirty="0">
                <a:solidFill>
                  <a:schemeClr val="tx1">
                    <a:lumMod val="95000"/>
                    <a:lumOff val="5000"/>
                  </a:schemeClr>
                </a:solidFill>
                <a:latin typeface="Calibri"/>
                <a:cs typeface="Arial"/>
              </a:rPr>
              <a:t>Komisjoni rakendusmäärus  </a:t>
            </a:r>
            <a:r>
              <a:rPr lang="et-EE" dirty="0">
                <a:solidFill>
                  <a:schemeClr val="tx1">
                    <a:lumMod val="95000"/>
                    <a:lumOff val="5000"/>
                  </a:schemeClr>
                </a:solidFill>
                <a:latin typeface="Calibri"/>
                <a:cs typeface="Calibri"/>
              </a:rPr>
              <a:t>(EL) 2019/6</a:t>
            </a:r>
            <a:endParaRPr lang="es-ES" dirty="0">
              <a:solidFill>
                <a:schemeClr val="tx1">
                  <a:lumMod val="95000"/>
                  <a:lumOff val="5000"/>
                </a:schemeClr>
              </a:solidFill>
              <a:latin typeface="Calibri"/>
            </a:endParaRPr>
          </a:p>
          <a:p>
            <a:endParaRPr lang="et-EE" sz="1800" i="1" dirty="0">
              <a:latin typeface="EC Square Sans Pro" panose="020B0506040000020004" pitchFamily="34" charset="0"/>
              <a:cs typeface="Arial"/>
            </a:endParaRPr>
          </a:p>
          <a:p>
            <a:pPr>
              <a:buClr>
                <a:srgbClr val="2C7470"/>
              </a:buClr>
            </a:pPr>
            <a:endParaRPr lang="en-US" dirty="0">
              <a:latin typeface="EC Square Sans Pro" panose="020B0506040000020004" pitchFamily="34" charset="0"/>
            </a:endParaRPr>
          </a:p>
          <a:p>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07695" y="2816333"/>
            <a:ext cx="5334000" cy="400110"/>
          </a:xfrm>
          <a:prstGeom prst="rect">
            <a:avLst/>
          </a:prstGeom>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1200"/>
              </a:spcAft>
            </a:pPr>
            <a:endParaRPr lang="et-EE" sz="2000" dirty="0">
              <a:solidFill>
                <a:srgbClr val="000000"/>
              </a:solidFill>
              <a:latin typeface="EC Square Sans Pro" panose="020B0506040000020004" pitchFamily="34" charset="0"/>
            </a:endParaRP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9746008" cy="555108"/>
          </a:xfrm>
          <a:prstGeom prst="rect">
            <a:avLst/>
          </a:prstGeom>
        </p:spPr>
        <p:txBody>
          <a:bodyPr lIns="91440" tIns="45720" rIns="91440" bIns="45720" anchor="t"/>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t-EE" sz="3600" dirty="0">
                <a:solidFill>
                  <a:srgbClr val="000000"/>
                </a:solidFill>
                <a:latin typeface="Calibri"/>
                <a:cs typeface="Calibri"/>
              </a:rPr>
              <a:t>Loomaarsti otseselt puudutavad antibiootikumiraviga seotud õigusaktid Eestis </a:t>
            </a:r>
          </a:p>
          <a:p>
            <a:endParaRPr lang="et-EE" dirty="0">
              <a:latin typeface="EC Square Sans Pro" panose="020B0506040000020004" pitchFamily="34" charset="0"/>
            </a:endParaRPr>
          </a:p>
          <a:p>
            <a:endParaRPr lang="en-GB" dirty="0"/>
          </a:p>
        </p:txBody>
      </p:sp>
      <p:sp>
        <p:nvSpPr>
          <p:cNvPr id="3" name="TextBox 2">
            <a:extLst>
              <a:ext uri="{FF2B5EF4-FFF2-40B4-BE49-F238E27FC236}">
                <a16:creationId xmlns:a16="http://schemas.microsoft.com/office/drawing/2014/main" id="{C674E960-E38F-8A69-521D-30CFC1668C5D}"/>
              </a:ext>
            </a:extLst>
          </p:cNvPr>
          <p:cNvSpPr txBox="1"/>
          <p:nvPr/>
        </p:nvSpPr>
        <p:spPr>
          <a:xfrm>
            <a:off x="6536054" y="2693907"/>
            <a:ext cx="436246" cy="165847"/>
          </a:xfrm>
          <a:prstGeom prst="rect">
            <a:avLst/>
          </a:prstGeom>
          <a:noFill/>
        </p:spPr>
        <p:txBody>
          <a:bodyPr wrap="square" lIns="0" tIns="0" rIns="0" bIns="0" rtlCol="0">
            <a:noAutofit/>
          </a:bodyPr>
          <a:lstStyle/>
          <a:p>
            <a:r>
              <a:rPr lang="et-EE" sz="800">
                <a:latin typeface="Times New Roman" panose="02020603050405020304" pitchFamily="18" charset="0"/>
                <a:cs typeface="Times New Roman" panose="02020603050405020304" pitchFamily="18" charset="0"/>
              </a:rPr>
              <a:t>L 191/58</a:t>
            </a:r>
          </a:p>
        </p:txBody>
      </p:sp>
      <p:sp>
        <p:nvSpPr>
          <p:cNvPr id="4" name="TextBox 3">
            <a:extLst>
              <a:ext uri="{FF2B5EF4-FFF2-40B4-BE49-F238E27FC236}">
                <a16:creationId xmlns:a16="http://schemas.microsoft.com/office/drawing/2014/main" id="{215A4E8F-706D-45E7-7C4C-418808C18FE3}"/>
              </a:ext>
            </a:extLst>
          </p:cNvPr>
          <p:cNvSpPr txBox="1"/>
          <p:nvPr/>
        </p:nvSpPr>
        <p:spPr>
          <a:xfrm>
            <a:off x="7204710" y="2684113"/>
            <a:ext cx="304800" cy="132220"/>
          </a:xfrm>
          <a:prstGeom prst="rect">
            <a:avLst/>
          </a:prstGeom>
          <a:noFill/>
          <a:ln w="6350">
            <a:solidFill>
              <a:schemeClr val="tx1"/>
            </a:solidFill>
          </a:ln>
        </p:spPr>
        <p:txBody>
          <a:bodyPr wrap="square" lIns="0" tIns="0" rIns="0" bIns="0" rtlCol="0" anchor="ctr" anchorCtr="0">
            <a:noAutofit/>
          </a:bodyPr>
          <a:lstStyle/>
          <a:p>
            <a:pPr algn="ctr"/>
            <a:r>
              <a:rPr lang="et-EE" sz="800">
                <a:latin typeface="Times New Roman" panose="02020603050405020304" pitchFamily="18" charset="0"/>
                <a:cs typeface="Times New Roman" panose="02020603050405020304" pitchFamily="18" charset="0"/>
              </a:rPr>
              <a:t>IN</a:t>
            </a:r>
          </a:p>
        </p:txBody>
      </p:sp>
      <p:sp>
        <p:nvSpPr>
          <p:cNvPr id="5" name="TextBox 4">
            <a:extLst>
              <a:ext uri="{FF2B5EF4-FFF2-40B4-BE49-F238E27FC236}">
                <a16:creationId xmlns:a16="http://schemas.microsoft.com/office/drawing/2014/main" id="{857444C7-F5E5-6CA1-B161-C19C28A72172}"/>
              </a:ext>
            </a:extLst>
          </p:cNvPr>
          <p:cNvSpPr txBox="1"/>
          <p:nvPr/>
        </p:nvSpPr>
        <p:spPr>
          <a:xfrm>
            <a:off x="8104957" y="2692955"/>
            <a:ext cx="1808117" cy="166799"/>
          </a:xfrm>
          <a:prstGeom prst="rect">
            <a:avLst/>
          </a:prstGeom>
          <a:noFill/>
        </p:spPr>
        <p:txBody>
          <a:bodyPr wrap="square" lIns="0" tIns="0" rIns="0" bIns="0" rtlCol="0">
            <a:noAutofit/>
          </a:bodyPr>
          <a:lstStyle/>
          <a:p>
            <a:pPr algn="ctr"/>
            <a:r>
              <a:rPr lang="et-EE" sz="800">
                <a:latin typeface="Times New Roman" panose="02020603050405020304" pitchFamily="18" charset="0"/>
                <a:cs typeface="Times New Roman" panose="02020603050405020304" pitchFamily="18" charset="0"/>
              </a:rPr>
              <a:t>Euroopa Liidu Teataja</a:t>
            </a:r>
          </a:p>
        </p:txBody>
      </p:sp>
      <p:sp>
        <p:nvSpPr>
          <p:cNvPr id="6" name="TextBox 5">
            <a:extLst>
              <a:ext uri="{FF2B5EF4-FFF2-40B4-BE49-F238E27FC236}">
                <a16:creationId xmlns:a16="http://schemas.microsoft.com/office/drawing/2014/main" id="{8F5DAA36-58DC-3DE5-7E04-3885F0C33AAF}"/>
              </a:ext>
            </a:extLst>
          </p:cNvPr>
          <p:cNvSpPr txBox="1"/>
          <p:nvPr/>
        </p:nvSpPr>
        <p:spPr>
          <a:xfrm>
            <a:off x="11093766" y="2693907"/>
            <a:ext cx="436246" cy="165847"/>
          </a:xfrm>
          <a:prstGeom prst="rect">
            <a:avLst/>
          </a:prstGeom>
          <a:noFill/>
        </p:spPr>
        <p:txBody>
          <a:bodyPr wrap="square" lIns="0" tIns="0" rIns="0" bIns="0" rtlCol="0">
            <a:noAutofit/>
          </a:bodyPr>
          <a:lstStyle/>
          <a:p>
            <a:pPr algn="r"/>
            <a:r>
              <a:rPr lang="et-EE" sz="800">
                <a:latin typeface="Times New Roman" panose="02020603050405020304" pitchFamily="18" charset="0"/>
                <a:cs typeface="Times New Roman" panose="02020603050405020304" pitchFamily="18" charset="0"/>
              </a:rPr>
              <a:t>20.7.2022</a:t>
            </a:r>
          </a:p>
        </p:txBody>
      </p:sp>
      <p:sp>
        <p:nvSpPr>
          <p:cNvPr id="8" name="TextBox 7">
            <a:extLst>
              <a:ext uri="{FF2B5EF4-FFF2-40B4-BE49-F238E27FC236}">
                <a16:creationId xmlns:a16="http://schemas.microsoft.com/office/drawing/2014/main" id="{3CB92135-4182-E137-F972-D047A261DF9F}"/>
              </a:ext>
            </a:extLst>
          </p:cNvPr>
          <p:cNvSpPr txBox="1"/>
          <p:nvPr/>
        </p:nvSpPr>
        <p:spPr>
          <a:xfrm>
            <a:off x="6782751" y="4971883"/>
            <a:ext cx="1551624" cy="165847"/>
          </a:xfrm>
          <a:prstGeom prst="rect">
            <a:avLst/>
          </a:prstGeom>
          <a:noFill/>
        </p:spPr>
        <p:txBody>
          <a:bodyPr wrap="square" lIns="0" tIns="0" rIns="0" bIns="0" rtlCol="0">
            <a:noAutofit/>
          </a:bodyPr>
          <a:lstStyle/>
          <a:p>
            <a:r>
              <a:rPr lang="et-EE" sz="800">
                <a:latin typeface="Times New Roman" panose="02020603050405020304" pitchFamily="18" charset="0"/>
                <a:cs typeface="Times New Roman" panose="02020603050405020304" pitchFamily="18" charset="0"/>
              </a:rPr>
              <a:t>EUROOPA KOMISJON.</a:t>
            </a:r>
          </a:p>
        </p:txBody>
      </p:sp>
      <p:pic>
        <p:nvPicPr>
          <p:cNvPr id="12" name="Imagen 11" descr="Interfaz de usuario gráfica, Texto, Aplicación, Correo electrónico&#10;&#10;Descripción generada automáticamente">
            <a:extLst>
              <a:ext uri="{FF2B5EF4-FFF2-40B4-BE49-F238E27FC236}">
                <a16:creationId xmlns:a16="http://schemas.microsoft.com/office/drawing/2014/main" id="{65A8A66A-9E37-E997-2563-D3EB07D85756}"/>
              </a:ext>
            </a:extLst>
          </p:cNvPr>
          <p:cNvPicPr>
            <a:picLocks noChangeAspect="1"/>
          </p:cNvPicPr>
          <p:nvPr/>
        </p:nvPicPr>
        <p:blipFill>
          <a:blip r:embed="rId2"/>
          <a:stretch>
            <a:fillRect/>
          </a:stretch>
        </p:blipFill>
        <p:spPr>
          <a:xfrm>
            <a:off x="-2606" y="1663263"/>
            <a:ext cx="6470464" cy="3779199"/>
          </a:xfrm>
          <a:prstGeom prst="rect">
            <a:avLst/>
          </a:prstGeom>
        </p:spPr>
      </p:pic>
      <p:pic>
        <p:nvPicPr>
          <p:cNvPr id="13" name="Imagen 12" descr="Interfaz de usuario gráfica, Texto, Correo electrónico&#10;&#10;Descripción generada automáticamente">
            <a:extLst>
              <a:ext uri="{FF2B5EF4-FFF2-40B4-BE49-F238E27FC236}">
                <a16:creationId xmlns:a16="http://schemas.microsoft.com/office/drawing/2014/main" id="{64E6C393-1D6F-5453-AFB4-43482F86AE7C}"/>
              </a:ext>
            </a:extLst>
          </p:cNvPr>
          <p:cNvPicPr>
            <a:picLocks noChangeAspect="1"/>
          </p:cNvPicPr>
          <p:nvPr/>
        </p:nvPicPr>
        <p:blipFill>
          <a:blip r:embed="rId3"/>
          <a:stretch>
            <a:fillRect/>
          </a:stretch>
        </p:blipFill>
        <p:spPr>
          <a:xfrm>
            <a:off x="6471027" y="1657956"/>
            <a:ext cx="5719272" cy="3829753"/>
          </a:xfrm>
          <a:prstGeom prst="rect">
            <a:avLst/>
          </a:prstGeom>
        </p:spPr>
      </p:pic>
      <p:pic>
        <p:nvPicPr>
          <p:cNvPr id="14" name="Imagen 13" descr="Forma, Flecha&#10;&#10;Descripción generada automáticamente">
            <a:extLst>
              <a:ext uri="{FF2B5EF4-FFF2-40B4-BE49-F238E27FC236}">
                <a16:creationId xmlns:a16="http://schemas.microsoft.com/office/drawing/2014/main" id="{D24E8E03-6E53-7305-616D-75BC6957E564}"/>
              </a:ext>
            </a:extLst>
          </p:cNvPr>
          <p:cNvPicPr>
            <a:picLocks noChangeAspect="1"/>
          </p:cNvPicPr>
          <p:nvPr/>
        </p:nvPicPr>
        <p:blipFill>
          <a:blip r:embed="rId4"/>
          <a:stretch>
            <a:fillRect/>
          </a:stretch>
        </p:blipFill>
        <p:spPr>
          <a:xfrm>
            <a:off x="2062845" y="5502570"/>
            <a:ext cx="6669004" cy="705067"/>
          </a:xfrm>
          <a:prstGeom prst="rect">
            <a:avLst/>
          </a:prstGeom>
        </p:spPr>
      </p:pic>
    </p:spTree>
    <p:extLst>
      <p:ext uri="{BB962C8B-B14F-4D97-AF65-F5344CB8AC3E}">
        <p14:creationId xmlns:p14="http://schemas.microsoft.com/office/powerpoint/2010/main" val="193215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182815" y="173014"/>
            <a:ext cx="6060646" cy="3528162"/>
          </a:xfrm>
          <a:prstGeom prst="rect">
            <a:avLst/>
          </a:prstGeom>
        </p:spPr>
      </p:pic>
      <p:pic>
        <p:nvPicPr>
          <p:cNvPr id="5" name="Pilt 4"/>
          <p:cNvPicPr>
            <a:picLocks noChangeAspect="1"/>
          </p:cNvPicPr>
          <p:nvPr/>
        </p:nvPicPr>
        <p:blipFill>
          <a:blip r:embed="rId3"/>
          <a:stretch>
            <a:fillRect/>
          </a:stretch>
        </p:blipFill>
        <p:spPr>
          <a:xfrm>
            <a:off x="5996582" y="3299134"/>
            <a:ext cx="6124299" cy="3565217"/>
          </a:xfrm>
          <a:prstGeom prst="rect">
            <a:avLst/>
          </a:prstGeom>
        </p:spPr>
      </p:pic>
      <p:sp>
        <p:nvSpPr>
          <p:cNvPr id="6" name="TextBox 5"/>
          <p:cNvSpPr txBox="1"/>
          <p:nvPr/>
        </p:nvSpPr>
        <p:spPr>
          <a:xfrm>
            <a:off x="6410960" y="206929"/>
            <a:ext cx="5455920" cy="2308324"/>
          </a:xfrm>
          <a:prstGeom prst="rect">
            <a:avLst/>
          </a:prstGeom>
          <a:noFill/>
        </p:spPr>
        <p:txBody>
          <a:bodyPr wrap="square" rtlCol="0">
            <a:spAutoFit/>
          </a:bodyPr>
          <a:lstStyle/>
          <a:p>
            <a:r>
              <a:rPr lang="et-EE" dirty="0"/>
              <a:t>Kolmanda ja neljanda põlvkonna </a:t>
            </a:r>
            <a:r>
              <a:rPr lang="et-EE" dirty="0" err="1"/>
              <a:t>tsefalosporiine</a:t>
            </a:r>
            <a:r>
              <a:rPr lang="et-EE" dirty="0"/>
              <a:t> ja </a:t>
            </a:r>
            <a:r>
              <a:rPr lang="et-EE" dirty="0" err="1"/>
              <a:t>kinoloone</a:t>
            </a:r>
            <a:r>
              <a:rPr lang="et-EE" dirty="0"/>
              <a:t> tohib looma raviks kasutada ainult siis, </a:t>
            </a:r>
          </a:p>
          <a:p>
            <a:r>
              <a:rPr lang="et-EE" dirty="0"/>
              <a:t>kui on tehtud haigusetekitaja ravimitundlikkuse uuring ning selle kohaselt on haigusetekitajal välja arenenud resistentsus </a:t>
            </a:r>
          </a:p>
          <a:p>
            <a:r>
              <a:rPr lang="et-EE" dirty="0"/>
              <a:t>teiste selle haigusetekitaja vastaseks raviks näidustatud </a:t>
            </a:r>
          </a:p>
          <a:p>
            <a:r>
              <a:rPr lang="et-EE" dirty="0"/>
              <a:t>antibiootikumide suhtes.</a:t>
            </a:r>
          </a:p>
        </p:txBody>
      </p:sp>
      <p:sp>
        <p:nvSpPr>
          <p:cNvPr id="7" name="Ülesnool 6"/>
          <p:cNvSpPr/>
          <p:nvPr/>
        </p:nvSpPr>
        <p:spPr>
          <a:xfrm>
            <a:off x="8651977" y="2312671"/>
            <a:ext cx="558800" cy="6200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Ristkülik 7"/>
          <p:cNvSpPr/>
          <p:nvPr/>
        </p:nvSpPr>
        <p:spPr>
          <a:xfrm>
            <a:off x="534388" y="5303004"/>
            <a:ext cx="5086554" cy="923330"/>
          </a:xfrm>
          <a:prstGeom prst="rect">
            <a:avLst/>
          </a:prstGeom>
        </p:spPr>
        <p:txBody>
          <a:bodyPr wrap="square">
            <a:spAutoFit/>
          </a:bodyPr>
          <a:lstStyle/>
          <a:p>
            <a:r>
              <a:rPr lang="et-EE" dirty="0">
                <a:solidFill>
                  <a:srgbClr val="202020"/>
                </a:solidFill>
              </a:rPr>
              <a:t>Komisjoni delegeeritud määrus (EL) 2021/578</a:t>
            </a:r>
          </a:p>
          <a:p>
            <a:r>
              <a:rPr lang="et-EE" dirty="0">
                <a:solidFill>
                  <a:srgbClr val="202020"/>
                </a:solidFill>
              </a:rPr>
              <a:t>Antibiootikumide kasutamise andmete registreerimine loomaliigipõhiselt</a:t>
            </a:r>
            <a:endParaRPr lang="et-EE" dirty="0"/>
          </a:p>
        </p:txBody>
      </p:sp>
      <p:pic>
        <p:nvPicPr>
          <p:cNvPr id="10" name="Pilt 9"/>
          <p:cNvPicPr>
            <a:picLocks noChangeAspect="1"/>
          </p:cNvPicPr>
          <p:nvPr/>
        </p:nvPicPr>
        <p:blipFill>
          <a:blip r:embed="rId4"/>
          <a:stretch>
            <a:fillRect/>
          </a:stretch>
        </p:blipFill>
        <p:spPr>
          <a:xfrm>
            <a:off x="534389" y="3833813"/>
            <a:ext cx="1888807" cy="1137363"/>
          </a:xfrm>
          <a:prstGeom prst="rect">
            <a:avLst/>
          </a:prstGeom>
        </p:spPr>
      </p:pic>
    </p:spTree>
    <p:extLst>
      <p:ext uri="{BB962C8B-B14F-4D97-AF65-F5344CB8AC3E}">
        <p14:creationId xmlns:p14="http://schemas.microsoft.com/office/powerpoint/2010/main" val="916033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11" name="TextBox 8">
            <a:extLst>
              <a:ext uri="{FF2B5EF4-FFF2-40B4-BE49-F238E27FC236}">
                <a16:creationId xmlns:a16="http://schemas.microsoft.com/office/drawing/2014/main" id="{BB7E4F4F-C703-441F-87FE-EFEECBF28284}"/>
              </a:ext>
            </a:extLst>
          </p:cNvPr>
          <p:cNvSpPr txBox="1"/>
          <p:nvPr/>
        </p:nvSpPr>
        <p:spPr>
          <a:xfrm>
            <a:off x="169224" y="4518220"/>
            <a:ext cx="5348065" cy="923330"/>
          </a:xfrm>
          <a:prstGeom prst="rect">
            <a:avLst/>
          </a:prstGeom>
          <a:solidFill>
            <a:srgbClr val="ECEBEB"/>
          </a:solidFill>
        </p:spPr>
        <p:txBody>
          <a:bodyPr wrap="square" lIns="91440" tIns="45720" rIns="91440" bIns="45720" rtlCol="0" anchor="t">
            <a:spAutoFit/>
          </a:bodyPr>
          <a:lstStyle/>
          <a:p>
            <a:pPr algn="l"/>
            <a:r>
              <a:rPr lang="et-EE" sz="1600" b="1" dirty="0">
                <a:solidFill>
                  <a:srgbClr val="616161"/>
                </a:solidFill>
                <a:latin typeface="EC Square Sans Pro" panose="020B0506040000020004" pitchFamily="34" charset="0"/>
              </a:rPr>
              <a:t> </a:t>
            </a:r>
            <a:r>
              <a:rPr lang="et-EE" dirty="0">
                <a:solidFill>
                  <a:srgbClr val="202020"/>
                </a:solidFill>
                <a:latin typeface="Calibri"/>
                <a:cs typeface="Calibri"/>
              </a:rPr>
              <a:t>Komisjoni delegeeritud määrus (EL) 2021/578</a:t>
            </a:r>
            <a:endParaRPr lang="es-ES" dirty="0"/>
          </a:p>
          <a:p>
            <a:pPr algn="l"/>
            <a:r>
              <a:rPr lang="et-EE" dirty="0">
                <a:solidFill>
                  <a:srgbClr val="202020"/>
                </a:solidFill>
                <a:latin typeface="Calibri"/>
                <a:cs typeface="Calibri"/>
              </a:rPr>
              <a:t>Antibiootikumide kasutamise andmete registreerimine loomaliigipõhiselt</a:t>
            </a:r>
            <a:endParaRPr lang="et-EE"/>
          </a:p>
        </p:txBody>
      </p:sp>
      <p:sp>
        <p:nvSpPr>
          <p:cNvPr id="21" name="TextBox 12">
            <a:extLst>
              <a:ext uri="{FF2B5EF4-FFF2-40B4-BE49-F238E27FC236}">
                <a16:creationId xmlns:a16="http://schemas.microsoft.com/office/drawing/2014/main" id="{BAE47D28-8273-441B-A750-B1944FBD52DC}"/>
              </a:ext>
            </a:extLst>
          </p:cNvPr>
          <p:cNvSpPr txBox="1"/>
          <p:nvPr/>
        </p:nvSpPr>
        <p:spPr>
          <a:xfrm>
            <a:off x="477022" y="2001473"/>
            <a:ext cx="5354964" cy="584775"/>
          </a:xfrm>
          <a:prstGeom prst="rect">
            <a:avLst/>
          </a:prstGeom>
          <a:solidFill>
            <a:srgbClr val="ECEBEB"/>
          </a:solidFill>
        </p:spPr>
        <p:txBody>
          <a:bodyPr wrap="square" rtlCol="0">
            <a:spAutoFit/>
          </a:bodyPr>
          <a:lstStyle/>
          <a:p>
            <a:r>
              <a:rPr lang="et-EE" sz="1600">
                <a:solidFill>
                  <a:srgbClr val="616161"/>
                </a:solidFill>
                <a:latin typeface="EC Square Sans Pro" panose="020B0506040000020004" pitchFamily="34" charset="0"/>
              </a:rPr>
              <a:t>Teie riigis lubatud toode veelooma liigi näidustuse jaoks</a:t>
            </a:r>
          </a:p>
        </p:txBody>
      </p:sp>
      <p:sp>
        <p:nvSpPr>
          <p:cNvPr id="24" name="Arrow: Down 15">
            <a:extLst>
              <a:ext uri="{FF2B5EF4-FFF2-40B4-BE49-F238E27FC236}">
                <a16:creationId xmlns:a16="http://schemas.microsoft.com/office/drawing/2014/main" id="{B3BABC70-16F3-44C0-886D-A684AE2E5F87}"/>
              </a:ext>
            </a:extLst>
          </p:cNvPr>
          <p:cNvSpPr/>
          <p:nvPr/>
        </p:nvSpPr>
        <p:spPr>
          <a:xfrm>
            <a:off x="2628667" y="2575280"/>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id="{85AB590C-E616-498F-B4C0-539B365F84A2}"/>
              </a:ext>
            </a:extLst>
          </p:cNvPr>
          <p:cNvSpPr txBox="1"/>
          <p:nvPr/>
        </p:nvSpPr>
        <p:spPr>
          <a:xfrm>
            <a:off x="3169647" y="2552494"/>
            <a:ext cx="2195853" cy="338554"/>
          </a:xfrm>
          <a:prstGeom prst="rect">
            <a:avLst/>
          </a:prstGeom>
          <a:noFill/>
          <a:ln>
            <a:noFill/>
          </a:ln>
        </p:spPr>
        <p:txBody>
          <a:bodyPr wrap="square" rtlCol="0">
            <a:spAutoFit/>
          </a:bodyPr>
          <a:lstStyle/>
          <a:p>
            <a:r>
              <a:rPr lang="et-EE" sz="1600" i="1" dirty="0">
                <a:solidFill>
                  <a:srgbClr val="C00000"/>
                </a:solidFill>
                <a:latin typeface="EC Square Sans Pro" panose="020B0506040000020004" pitchFamily="34" charset="0"/>
              </a:rPr>
              <a:t>Kui ei, siis kasuta</a:t>
            </a:r>
          </a:p>
        </p:txBody>
      </p:sp>
      <p:sp>
        <p:nvSpPr>
          <p:cNvPr id="3" name="Rectángulo 2">
            <a:extLst>
              <a:ext uri="{FF2B5EF4-FFF2-40B4-BE49-F238E27FC236}">
                <a16:creationId xmlns:a16="http://schemas.microsoft.com/office/drawing/2014/main" id="{D69CFB79-DCC6-4A5E-95D6-01BBC7DF94FC}"/>
              </a:ext>
            </a:extLst>
          </p:cNvPr>
          <p:cNvSpPr/>
          <p:nvPr/>
        </p:nvSpPr>
        <p:spPr>
          <a:xfrm>
            <a:off x="6506653" y="124186"/>
            <a:ext cx="4514482" cy="299440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r>
              <a:rPr lang="et-EE" dirty="0">
                <a:solidFill>
                  <a:srgbClr val="000000"/>
                </a:solidFill>
                <a:latin typeface="Calibri"/>
                <a:cs typeface="Calibri"/>
              </a:rPr>
              <a:t>Kolmanda ja neljanda põlvkonna </a:t>
            </a:r>
            <a:r>
              <a:rPr lang="et-EE" dirty="0" err="1">
                <a:solidFill>
                  <a:srgbClr val="000000"/>
                </a:solidFill>
                <a:latin typeface="Calibri"/>
                <a:cs typeface="Calibri"/>
              </a:rPr>
              <a:t>tsefalosporiine</a:t>
            </a:r>
            <a:r>
              <a:rPr lang="et-EE" dirty="0">
                <a:solidFill>
                  <a:srgbClr val="000000"/>
                </a:solidFill>
                <a:latin typeface="Calibri"/>
                <a:cs typeface="Calibri"/>
              </a:rPr>
              <a:t> ja </a:t>
            </a:r>
            <a:r>
              <a:rPr lang="et-EE" dirty="0" err="1">
                <a:solidFill>
                  <a:srgbClr val="000000"/>
                </a:solidFill>
                <a:latin typeface="Calibri"/>
                <a:cs typeface="Calibri"/>
              </a:rPr>
              <a:t>kinoloone</a:t>
            </a:r>
            <a:r>
              <a:rPr lang="et-EE" dirty="0">
                <a:solidFill>
                  <a:srgbClr val="000000"/>
                </a:solidFill>
                <a:latin typeface="Calibri"/>
                <a:cs typeface="Calibri"/>
              </a:rPr>
              <a:t> tohib looma raviks kasutada ainult siis, </a:t>
            </a:r>
            <a:endParaRPr lang="es-ES" dirty="0"/>
          </a:p>
          <a:p>
            <a:pPr algn="l"/>
            <a:r>
              <a:rPr lang="et-EE" dirty="0">
                <a:solidFill>
                  <a:srgbClr val="000000"/>
                </a:solidFill>
                <a:latin typeface="Calibri"/>
                <a:cs typeface="Calibri"/>
              </a:rPr>
              <a:t>kui on tehtud haigusetekitaja ravimitundlikkuse uuring ning selle kohaselt on haigusetekitajal välja arenenud resistentsus </a:t>
            </a:r>
            <a:endParaRPr lang="et-EE"/>
          </a:p>
          <a:p>
            <a:pPr algn="l"/>
            <a:r>
              <a:rPr lang="et-EE" dirty="0">
                <a:solidFill>
                  <a:srgbClr val="000000"/>
                </a:solidFill>
                <a:latin typeface="Calibri"/>
                <a:cs typeface="Calibri"/>
              </a:rPr>
              <a:t>teiste selle haigusetekitaja vastaseks raviks näidustatud </a:t>
            </a:r>
            <a:endParaRPr lang="et-EE"/>
          </a:p>
          <a:p>
            <a:pPr algn="l"/>
            <a:r>
              <a:rPr lang="et-EE" dirty="0">
                <a:solidFill>
                  <a:srgbClr val="000000"/>
                </a:solidFill>
                <a:latin typeface="Calibri"/>
                <a:cs typeface="Calibri"/>
              </a:rPr>
              <a:t>antibiootikumide suhtes.</a:t>
            </a:r>
            <a:endParaRPr lang="et-EE" dirty="0"/>
          </a:p>
          <a:p>
            <a:endParaRPr lang="et-EE" dirty="0">
              <a:solidFill>
                <a:schemeClr val="bg1"/>
              </a:solidFill>
              <a:cs typeface="Calibri"/>
            </a:endParaRPr>
          </a:p>
        </p:txBody>
      </p:sp>
      <p:pic>
        <p:nvPicPr>
          <p:cNvPr id="31" name="Imagen 30">
            <a:extLst>
              <a:ext uri="{FF2B5EF4-FFF2-40B4-BE49-F238E27FC236}">
                <a16:creationId xmlns:a16="http://schemas.microsoft.com/office/drawing/2014/main" id="{F2C12A8C-64C2-4978-9C27-B996D4B55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600" y="274032"/>
            <a:ext cx="693137" cy="728683"/>
          </a:xfrm>
          <a:prstGeom prst="rect">
            <a:avLst/>
          </a:prstGeom>
        </p:spPr>
      </p:pic>
      <p:sp>
        <p:nvSpPr>
          <p:cNvPr id="33" name="Arrow: Down 15">
            <a:extLst>
              <a:ext uri="{FF2B5EF4-FFF2-40B4-BE49-F238E27FC236}">
                <a16:creationId xmlns:a16="http://schemas.microsoft.com/office/drawing/2014/main" id="{A34682DA-A87D-4C58-A251-DC8B1573AC5C}"/>
              </a:ext>
            </a:extLst>
          </p:cNvPr>
          <p:cNvSpPr/>
          <p:nvPr/>
        </p:nvSpPr>
        <p:spPr>
          <a:xfrm>
            <a:off x="2086115" y="3437846"/>
            <a:ext cx="751086" cy="538135"/>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pic>
        <p:nvPicPr>
          <p:cNvPr id="4" name="Imagen 3" descr="Interfaz de usuario gráfica, Texto, Aplicación, Correo electrónico&#10;&#10;Descripción generada automáticamente">
            <a:extLst>
              <a:ext uri="{FF2B5EF4-FFF2-40B4-BE49-F238E27FC236}">
                <a16:creationId xmlns:a16="http://schemas.microsoft.com/office/drawing/2014/main" id="{98DDA48C-DD31-9273-BF44-6DB789A7CFE8}"/>
              </a:ext>
            </a:extLst>
          </p:cNvPr>
          <p:cNvPicPr>
            <a:picLocks noChangeAspect="1"/>
          </p:cNvPicPr>
          <p:nvPr/>
        </p:nvPicPr>
        <p:blipFill>
          <a:blip r:embed="rId4"/>
          <a:stretch>
            <a:fillRect/>
          </a:stretch>
        </p:blipFill>
        <p:spPr>
          <a:xfrm>
            <a:off x="5831270" y="3114290"/>
            <a:ext cx="6242865" cy="3691470"/>
          </a:xfrm>
          <a:prstGeom prst="rect">
            <a:avLst/>
          </a:prstGeom>
        </p:spPr>
      </p:pic>
      <p:pic>
        <p:nvPicPr>
          <p:cNvPr id="6" name="Imagen 5" descr="Interfaz de usuario gráfica, Texto, Aplicación, Correo electrónico&#10;&#10;Descripción generada automáticamente">
            <a:extLst>
              <a:ext uri="{FF2B5EF4-FFF2-40B4-BE49-F238E27FC236}">
                <a16:creationId xmlns:a16="http://schemas.microsoft.com/office/drawing/2014/main" id="{AE6B7726-D16E-FC06-3D2C-137427760DF7}"/>
              </a:ext>
            </a:extLst>
          </p:cNvPr>
          <p:cNvPicPr>
            <a:picLocks noChangeAspect="1"/>
          </p:cNvPicPr>
          <p:nvPr/>
        </p:nvPicPr>
        <p:blipFill>
          <a:blip r:embed="rId5"/>
          <a:stretch>
            <a:fillRect/>
          </a:stretch>
        </p:blipFill>
        <p:spPr>
          <a:xfrm>
            <a:off x="108441" y="62096"/>
            <a:ext cx="5722028" cy="3325159"/>
          </a:xfrm>
          <a:prstGeom prst="rect">
            <a:avLst/>
          </a:prstGeom>
        </p:spPr>
      </p:pic>
    </p:spTree>
    <p:extLst>
      <p:ext uri="{BB962C8B-B14F-4D97-AF65-F5344CB8AC3E}">
        <p14:creationId xmlns:p14="http://schemas.microsoft.com/office/powerpoint/2010/main" val="727095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571875" y="2057400"/>
            <a:ext cx="3487738" cy="781050"/>
          </a:xfrm>
          <a:prstGeom prst="rect">
            <a:avLst/>
          </a:prstGeom>
        </p:spPr>
        <p:txBody>
          <a:bodyPr/>
          <a:lstStyle>
            <a:lvl1pPr marL="0">
              <a:defRPr sz="4800" b="1">
                <a:solidFill>
                  <a:srgbClr val="003399"/>
                </a:solidFill>
                <a:latin typeface="EC Square Sans Pro" panose="020B05060400000200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a:t>Aitäh!</a:t>
            </a:r>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p:txBody>
          <a:bodyPr/>
          <a:lstStyle/>
          <a:p>
            <a:r>
              <a:rPr lang="et-EE" sz="2800" b="1">
                <a:latin typeface="EC Square Sans Pro" panose="020B0506040000020004" pitchFamily="34" charset="0"/>
              </a:rPr>
              <a:t>Eesmärk</a:t>
            </a:r>
          </a:p>
        </p:txBody>
      </p:sp>
      <p:sp>
        <p:nvSpPr>
          <p:cNvPr id="3" name="Marcador de texto 2">
            <a:extLst>
              <a:ext uri="{FF2B5EF4-FFF2-40B4-BE49-F238E27FC236}">
                <a16:creationId xmlns:a16="http://schemas.microsoft.com/office/drawing/2014/main" id="{B5FE635C-E70F-8B1F-2FAD-7C287FAAC353}"/>
              </a:ext>
            </a:extLst>
          </p:cNvPr>
          <p:cNvSpPr>
            <a:spLocks noGrp="1"/>
          </p:cNvSpPr>
          <p:nvPr>
            <p:ph type="body" sz="quarter" idx="11"/>
          </p:nvPr>
        </p:nvSpPr>
        <p:spPr>
          <a:xfrm>
            <a:off x="533400" y="2006599"/>
            <a:ext cx="10134600" cy="4191000"/>
          </a:xfrm>
        </p:spPr>
        <p:txBody>
          <a:bodyPr lIns="91440" tIns="45720" rIns="91440" bIns="45720" anchor="t"/>
          <a:lstStyle/>
          <a:p>
            <a:pPr marL="0" indent="0" algn="ctr">
              <a:lnSpc>
                <a:spcPct val="150000"/>
              </a:lnSpc>
              <a:buNone/>
            </a:pPr>
            <a:r>
              <a:rPr lang="et-EE" sz="3200" b="1" dirty="0">
                <a:latin typeface="EC Square Sans Pro"/>
                <a:cs typeface="Arial"/>
              </a:rPr>
              <a:t>Tutvustada veterinaarravimite määramist ja kasutamist käsitlevaid sätteid asjaomastes ELi ja siseriiklikes õigusaktides ning kohustusi ja menetlust, mida veterinaararstid ja põllumajandustootjad peavad järgima.</a:t>
            </a:r>
          </a:p>
        </p:txBody>
      </p:sp>
    </p:spTree>
    <p:extLst>
      <p:ext uri="{BB962C8B-B14F-4D97-AF65-F5344CB8AC3E}">
        <p14:creationId xmlns:p14="http://schemas.microsoft.com/office/powerpoint/2010/main" val="268288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t-EE" sz="2800">
                <a:latin typeface="EC Square Sans Pro" panose="020B0506040000020004" pitchFamily="34" charset="0"/>
              </a:rPr>
              <a:t>Sisu</a:t>
            </a:r>
          </a:p>
        </p:txBody>
      </p:sp>
      <p:sp>
        <p:nvSpPr>
          <p:cNvPr id="4" name="CuadroTexto 3">
            <a:extLst>
              <a:ext uri="{FF2B5EF4-FFF2-40B4-BE49-F238E27FC236}">
                <a16:creationId xmlns:a16="http://schemas.microsoft.com/office/drawing/2014/main" id="{9D83A1A9-65D4-4E6A-85BE-FE18C703815C}"/>
              </a:ext>
            </a:extLst>
          </p:cNvPr>
          <p:cNvSpPr txBox="1"/>
          <p:nvPr/>
        </p:nvSpPr>
        <p:spPr>
          <a:xfrm>
            <a:off x="690282" y="787880"/>
            <a:ext cx="10439400" cy="4051558"/>
          </a:xfrm>
          <a:prstGeom prst="rect">
            <a:avLst/>
          </a:prstGeom>
          <a:noFill/>
        </p:spPr>
        <p:txBody>
          <a:bodyPr wrap="square" lIns="91440" tIns="45720" rIns="91440" bIns="45720" anchor="t">
            <a:spAutoFit/>
          </a:bodyPr>
          <a:lstStyle/>
          <a:p>
            <a:pPr>
              <a:lnSpc>
                <a:spcPct val="120000"/>
              </a:lnSpc>
            </a:pPr>
            <a:r>
              <a:rPr lang="et-EE" sz="2400" b="1" dirty="0">
                <a:solidFill>
                  <a:srgbClr val="002060"/>
                </a:solidFill>
                <a:latin typeface="EC Square Sans Pro" panose="020B0506040000020004" pitchFamily="34" charset="0"/>
              </a:rPr>
              <a:t>Üldreeglid</a:t>
            </a:r>
          </a:p>
          <a:p>
            <a:pPr>
              <a:lnSpc>
                <a:spcPct val="120000"/>
              </a:lnSpc>
            </a:pPr>
            <a:r>
              <a:rPr lang="et-EE" sz="2400" dirty="0">
                <a:solidFill>
                  <a:srgbClr val="002060"/>
                </a:solidFill>
                <a:latin typeface="EC Square Sans Pro" panose="020B0506040000020004" pitchFamily="34" charset="0"/>
              </a:rPr>
              <a:t>Retseptid:</a:t>
            </a:r>
          </a:p>
          <a:p>
            <a:pPr marL="457200" indent="-457200">
              <a:lnSpc>
                <a:spcPct val="120000"/>
              </a:lnSpc>
              <a:spcBef>
                <a:spcPts val="0"/>
              </a:spcBef>
              <a:buClr>
                <a:srgbClr val="6BB188"/>
              </a:buClr>
              <a:buFont typeface="Arial" panose="020B0604020202020204" pitchFamily="34" charset="0"/>
              <a:buChar char="•"/>
            </a:pPr>
            <a:r>
              <a:rPr lang="et-EE" sz="2400" dirty="0">
                <a:solidFill>
                  <a:srgbClr val="002060"/>
                </a:solidFill>
                <a:latin typeface="EC Square Sans Pro" panose="020B0506040000020004" pitchFamily="34" charset="0"/>
              </a:rPr>
              <a:t>Veterinaarravimite ja ravimsööda väljakirjutamine ja arvestuse pidamine  </a:t>
            </a:r>
          </a:p>
          <a:p>
            <a:pPr>
              <a:lnSpc>
                <a:spcPct val="120000"/>
              </a:lnSpc>
              <a:spcBef>
                <a:spcPts val="0"/>
              </a:spcBef>
            </a:pPr>
            <a:r>
              <a:rPr lang="et-EE" sz="2400" dirty="0">
                <a:solidFill>
                  <a:srgbClr val="002060"/>
                </a:solidFill>
                <a:latin typeface="EC Square Sans Pro" panose="020B0506040000020004" pitchFamily="34" charset="0"/>
              </a:rPr>
              <a:t>Veterinaarravimite kasutamine</a:t>
            </a:r>
          </a:p>
          <a:p>
            <a:pPr marL="457200" indent="-457200">
              <a:lnSpc>
                <a:spcPct val="120000"/>
              </a:lnSpc>
              <a:buClr>
                <a:srgbClr val="6BB188"/>
              </a:buClr>
              <a:buFont typeface="Arial" panose="020B0604020202020204" pitchFamily="34" charset="0"/>
              <a:buChar char="•"/>
            </a:pPr>
            <a:r>
              <a:rPr lang="et-EE" sz="2400" dirty="0">
                <a:solidFill>
                  <a:srgbClr val="002060"/>
                </a:solidFill>
                <a:latin typeface="EC Square Sans Pro"/>
              </a:rPr>
              <a:t>Mis saab siis, kui müügiloaga ravimeid ei ole või need ei ole saadaval? </a:t>
            </a:r>
          </a:p>
          <a:p>
            <a:pPr marL="457200" indent="-457200">
              <a:lnSpc>
                <a:spcPct val="120000"/>
              </a:lnSpc>
              <a:buClr>
                <a:srgbClr val="6BB188"/>
              </a:buClr>
              <a:buFont typeface="Arial" panose="020B0604020202020204" pitchFamily="34" charset="0"/>
              <a:buChar char="•"/>
            </a:pPr>
            <a:r>
              <a:rPr lang="et-EE" sz="2400" dirty="0">
                <a:solidFill>
                  <a:srgbClr val="002060"/>
                </a:solidFill>
                <a:latin typeface="EC Square Sans Pro"/>
              </a:rPr>
              <a:t>Kõrvaltoimetest teatamine </a:t>
            </a:r>
          </a:p>
          <a:p>
            <a:pPr>
              <a:lnSpc>
                <a:spcPct val="120000"/>
              </a:lnSpc>
              <a:buClr>
                <a:srgbClr val="6BB188"/>
              </a:buClr>
            </a:pPr>
            <a:r>
              <a:rPr lang="et-EE" sz="2400" dirty="0">
                <a:solidFill>
                  <a:srgbClr val="002060"/>
                </a:solidFill>
                <a:latin typeface="EC Square Sans Pro"/>
              </a:rPr>
              <a:t>Andmete kogumine mikroobivastaste ainete müügi ja kasutamise kohta</a:t>
            </a:r>
          </a:p>
          <a:p>
            <a:pPr>
              <a:lnSpc>
                <a:spcPct val="120000"/>
              </a:lnSpc>
            </a:pPr>
            <a:endParaRPr lang="en-GB" sz="2400" b="1" dirty="0">
              <a:solidFill>
                <a:srgbClr val="002060"/>
              </a:solidFill>
              <a:latin typeface="EC Square Sans Pro" panose="020B0506040000020004" pitchFamily="34" charset="0"/>
            </a:endParaRPr>
          </a:p>
          <a:p>
            <a:pPr>
              <a:lnSpc>
                <a:spcPct val="120000"/>
              </a:lnSpc>
            </a:pPr>
            <a:r>
              <a:rPr lang="et-EE" sz="2400" b="1" dirty="0">
                <a:solidFill>
                  <a:srgbClr val="002060"/>
                </a:solidFill>
                <a:latin typeface="EC Square Sans Pro" panose="020B0506040000020004" pitchFamily="34" charset="0"/>
              </a:rPr>
              <a:t>Riiklikud õigusaktid / riiklikud juhised</a:t>
            </a:r>
          </a:p>
        </p:txBody>
      </p:sp>
    </p:spTree>
    <p:extLst>
      <p:ext uri="{BB962C8B-B14F-4D97-AF65-F5344CB8AC3E}">
        <p14:creationId xmlns:p14="http://schemas.microsoft.com/office/powerpoint/2010/main" val="149165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AC21E4A-CF66-9644-DA57-4826E7FF09A0}"/>
              </a:ext>
            </a:extLst>
          </p:cNvPr>
          <p:cNvSpPr>
            <a:spLocks noGrp="1"/>
          </p:cNvSpPr>
          <p:nvPr>
            <p:ph type="body" sz="quarter" idx="10"/>
          </p:nvPr>
        </p:nvSpPr>
        <p:spPr/>
        <p:txBody>
          <a:bodyPr/>
          <a:lstStyle/>
          <a:p>
            <a:r>
              <a:rPr lang="et-EE" sz="2800">
                <a:latin typeface="EC Square Sans Pro" panose="020B0506040000020004" pitchFamily="34" charset="0"/>
              </a:rPr>
              <a:t>Üldreeglid</a:t>
            </a:r>
          </a:p>
        </p:txBody>
      </p:sp>
      <p:sp>
        <p:nvSpPr>
          <p:cNvPr id="4" name="Rectángulo 3">
            <a:extLst>
              <a:ext uri="{FF2B5EF4-FFF2-40B4-BE49-F238E27FC236}">
                <a16:creationId xmlns:a16="http://schemas.microsoft.com/office/drawing/2014/main" id="{5B71BC23-A7F0-4B9B-A2DB-02EC631F08C1}"/>
              </a:ext>
            </a:extLst>
          </p:cNvPr>
          <p:cNvSpPr/>
          <p:nvPr/>
        </p:nvSpPr>
        <p:spPr>
          <a:xfrm>
            <a:off x="546652" y="1785915"/>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2800" b="1" i="1">
                <a:solidFill>
                  <a:srgbClr val="003399"/>
                </a:solidFill>
                <a:latin typeface="EC Square Sans Pro" panose="020B0506040000020004" pitchFamily="34" charset="0"/>
              </a:rPr>
              <a:t>„veterinaarretsept“ </a:t>
            </a:r>
            <a:r>
              <a:rPr lang="et-EE" sz="2800">
                <a:solidFill>
                  <a:srgbClr val="002060"/>
                </a:solidFill>
                <a:latin typeface="EC Square Sans Pro" panose="020B0506040000020004" pitchFamily="34" charset="0"/>
              </a:rPr>
              <a:t>tähendab veterinaararsti poolt veterinaarravimile või inimtervishoius kasutatavale ravimile väljastatud dokumenti, mis on välja antud kasutamiseks loomadel.</a:t>
            </a:r>
          </a:p>
          <a:p>
            <a:endParaRPr lang="en-US" dirty="0">
              <a:solidFill>
                <a:srgbClr val="002060"/>
              </a:solidFill>
              <a:latin typeface="EC Square Sans Pro" panose="020B0506040000020004" pitchFamily="34" charset="0"/>
            </a:endParaRPr>
          </a:p>
        </p:txBody>
      </p:sp>
      <p:sp>
        <p:nvSpPr>
          <p:cNvPr id="5" name="Rectángulo 4">
            <a:extLst>
              <a:ext uri="{FF2B5EF4-FFF2-40B4-BE49-F238E27FC236}">
                <a16:creationId xmlns:a16="http://schemas.microsoft.com/office/drawing/2014/main" id="{FBF4A636-4DD2-42D4-A20B-A7A9D7BB467A}"/>
              </a:ext>
            </a:extLst>
          </p:cNvPr>
          <p:cNvSpPr/>
          <p:nvPr/>
        </p:nvSpPr>
        <p:spPr>
          <a:xfrm>
            <a:off x="546652" y="3559284"/>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2800" b="1" i="1">
                <a:solidFill>
                  <a:srgbClr val="003399"/>
                </a:solidFill>
                <a:latin typeface="EC Square Sans Pro" panose="020B0506040000020004" pitchFamily="34" charset="0"/>
              </a:rPr>
              <a:t>„mikroobivastane aine“ </a:t>
            </a:r>
            <a:r>
              <a:rPr lang="et-EE" sz="2800">
                <a:solidFill>
                  <a:srgbClr val="002060"/>
                </a:solidFill>
                <a:latin typeface="EC Square Sans Pro" panose="020B0506040000020004" pitchFamily="34" charset="0"/>
              </a:rPr>
              <a:t>tähendab mis tahes ainet, millel on otsene toime mikroorganismidele ja mida kasutatakse nakkuste või nakkushaiguste raviks või ennetamiseks, sealhulgas antibiootikumid, viirusevastased ained, seenevastased ained ja algloomavastased ained</a:t>
            </a:r>
          </a:p>
          <a:p>
            <a:endParaRPr lang="en-US" dirty="0">
              <a:solidFill>
                <a:srgbClr val="002060"/>
              </a:solidFill>
              <a:latin typeface="EC Square Sans Pro" panose="020B0506040000020004" pitchFamily="34" charset="0"/>
            </a:endParaRPr>
          </a:p>
        </p:txBody>
      </p:sp>
      <p:sp>
        <p:nvSpPr>
          <p:cNvPr id="6" name="CuadroTexto 5">
            <a:extLst>
              <a:ext uri="{FF2B5EF4-FFF2-40B4-BE49-F238E27FC236}">
                <a16:creationId xmlns:a16="http://schemas.microsoft.com/office/drawing/2014/main" id="{2975D0FB-DA4E-4BBB-999C-DD8954A2B604}"/>
              </a:ext>
            </a:extLst>
          </p:cNvPr>
          <p:cNvSpPr txBox="1"/>
          <p:nvPr/>
        </p:nvSpPr>
        <p:spPr>
          <a:xfrm>
            <a:off x="546652" y="5543732"/>
            <a:ext cx="11188148" cy="1320618"/>
          </a:xfrm>
          <a:prstGeom prst="rect">
            <a:avLst/>
          </a:prstGeom>
          <a:solidFill>
            <a:srgbClr val="003399"/>
          </a:solidFill>
        </p:spPr>
        <p:txBody>
          <a:bodyPr wrap="square">
            <a:spAutoFit/>
          </a:bodyPr>
          <a:lstStyle/>
          <a:p>
            <a:pPr algn="ctr">
              <a:lnSpc>
                <a:spcPct val="150000"/>
              </a:lnSpc>
            </a:pPr>
            <a:r>
              <a:rPr lang="et-EE" sz="2800" i="1" dirty="0">
                <a:solidFill>
                  <a:schemeClr val="bg1"/>
                </a:solidFill>
                <a:latin typeface="EC Square Sans Pro" panose="020B0506040000020004" pitchFamily="34" charset="0"/>
                <a:ea typeface="+mn-ea"/>
                <a:cs typeface="+mn-cs"/>
              </a:rPr>
              <a:t>Mikroobivastased veterinaarravimid peaksid olema kättesaadavad ainult veterinaarretsepti alusel. </a:t>
            </a:r>
          </a:p>
        </p:txBody>
      </p:sp>
      <p:pic>
        <p:nvPicPr>
          <p:cNvPr id="7" name="Imagen 6" descr="Forma&#10;&#10;Descripción generada automáticamente con confianza baja">
            <a:extLst>
              <a:ext uri="{FF2B5EF4-FFF2-40B4-BE49-F238E27FC236}">
                <a16:creationId xmlns:a16="http://schemas.microsoft.com/office/drawing/2014/main" id="{58D98F02-E8F8-424B-86EE-D1D72B72F2F0}"/>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204713" y="1338930"/>
            <a:ext cx="881270" cy="881270"/>
          </a:xfrm>
          <a:prstGeom prst="rect">
            <a:avLst/>
          </a:prstGeom>
        </p:spPr>
      </p:pic>
    </p:spTree>
    <p:extLst>
      <p:ext uri="{BB962C8B-B14F-4D97-AF65-F5344CB8AC3E}">
        <p14:creationId xmlns:p14="http://schemas.microsoft.com/office/powerpoint/2010/main" val="5714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graphicFrame>
        <p:nvGraphicFramePr>
          <p:cNvPr id="18" name="Diagram 1">
            <a:extLst>
              <a:ext uri="{FF2B5EF4-FFF2-40B4-BE49-F238E27FC236}">
                <a16:creationId xmlns:a16="http://schemas.microsoft.com/office/drawing/2014/main" id="{F2738B76-D1E4-4BC5-AF29-AADB650AD702}"/>
              </a:ext>
            </a:extLst>
          </p:cNvPr>
          <p:cNvGraphicFramePr/>
          <p:nvPr>
            <p:extLst>
              <p:ext uri="{D42A27DB-BD31-4B8C-83A1-F6EECF244321}">
                <p14:modId xmlns:p14="http://schemas.microsoft.com/office/powerpoint/2010/main" val="3433730662"/>
              </p:ext>
            </p:extLst>
          </p:nvPr>
        </p:nvGraphicFramePr>
        <p:xfrm>
          <a:off x="506513" y="1758950"/>
          <a:ext cx="8128000" cy="464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7">
            <a:extLst>
              <a:ext uri="{FF2B5EF4-FFF2-40B4-BE49-F238E27FC236}">
                <a16:creationId xmlns:a16="http://schemas.microsoft.com/office/drawing/2014/main" id="{ABB32BE9-BEF4-4B4B-B6F3-A943E6CA7DC5}"/>
              </a:ext>
            </a:extLst>
          </p:cNvPr>
          <p:cNvSpPr txBox="1"/>
          <p:nvPr/>
        </p:nvSpPr>
        <p:spPr>
          <a:xfrm>
            <a:off x="120848" y="6081416"/>
            <a:ext cx="8899330" cy="584775"/>
          </a:xfrm>
          <a:prstGeom prst="rect">
            <a:avLst/>
          </a:prstGeom>
          <a:noFill/>
        </p:spPr>
        <p:txBody>
          <a:bodyPr wrap="square" rtlCol="0">
            <a:spAutoFit/>
          </a:bodyPr>
          <a:lstStyle/>
          <a:p>
            <a:pPr algn="ctr"/>
            <a:r>
              <a:rPr lang="et-EE" sz="3200">
                <a:solidFill>
                  <a:srgbClr val="003399"/>
                </a:solidFill>
                <a:latin typeface="EC Square Sans Pro" panose="020B0506040000020004" pitchFamily="34" charset="0"/>
              </a:rPr>
              <a:t>ELi määrus</a:t>
            </a:r>
          </a:p>
        </p:txBody>
      </p:sp>
      <p:sp>
        <p:nvSpPr>
          <p:cNvPr id="21" name="Right Brace 8">
            <a:extLst>
              <a:ext uri="{FF2B5EF4-FFF2-40B4-BE49-F238E27FC236}">
                <a16:creationId xmlns:a16="http://schemas.microsoft.com/office/drawing/2014/main" id="{D9934DBB-E197-4BB7-A465-9C8EDB12BAFF}"/>
              </a:ext>
            </a:extLst>
          </p:cNvPr>
          <p:cNvSpPr/>
          <p:nvPr/>
        </p:nvSpPr>
        <p:spPr>
          <a:xfrm rot="5400000">
            <a:off x="4317454" y="1764358"/>
            <a:ext cx="506117" cy="8127999"/>
          </a:xfrm>
          <a:prstGeom prst="rightBrace">
            <a:avLst>
              <a:gd name="adj1" fmla="val 15551"/>
              <a:gd name="adj2" fmla="val 50000"/>
            </a:avLst>
          </a:prstGeom>
          <a:ln w="22225" cmpd="sng">
            <a:solidFill>
              <a:srgbClr val="00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3399"/>
              </a:solidFill>
              <a:latin typeface="EC Square Sans Pro" panose="020B0506040000020004" pitchFamily="34" charset="0"/>
            </a:endParaRPr>
          </a:p>
        </p:txBody>
      </p:sp>
      <p:sp>
        <p:nvSpPr>
          <p:cNvPr id="23" name="Rectángulo 22">
            <a:extLst>
              <a:ext uri="{FF2B5EF4-FFF2-40B4-BE49-F238E27FC236}">
                <a16:creationId xmlns:a16="http://schemas.microsoft.com/office/drawing/2014/main" id="{C227E684-6068-4A9C-801B-9F7D9E5BE020}"/>
              </a:ext>
            </a:extLst>
          </p:cNvPr>
          <p:cNvSpPr/>
          <p:nvPr/>
        </p:nvSpPr>
        <p:spPr>
          <a:xfrm>
            <a:off x="8864162" y="4304870"/>
            <a:ext cx="2575356" cy="1241892"/>
          </a:xfrm>
          <a:prstGeom prst="rect">
            <a:avLst/>
          </a:prstGeom>
          <a:solidFill>
            <a:srgbClr val="E7CE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2600" dirty="0">
                <a:solidFill>
                  <a:srgbClr val="003399"/>
                </a:solidFill>
                <a:latin typeface="EC Square Sans Pro" panose="020B0506040000020004" pitchFamily="34" charset="0"/>
              </a:rPr>
              <a:t>Parasiidivastane</a:t>
            </a:r>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1" y="1263653"/>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506513" y="1411200"/>
            <a:ext cx="9880538"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b="1" dirty="0">
                <a:solidFill>
                  <a:schemeClr val="bg1"/>
                </a:solidFill>
                <a:latin typeface="EC Square Sans Pro" panose="020B0506040000020004" pitchFamily="34" charset="0"/>
              </a:rPr>
              <a:t>MIKROOBIVASTANE VERSUS ANTIBIOOTIKUMID </a:t>
            </a:r>
          </a:p>
          <a:p>
            <a:endParaRPr lang="en-GB" sz="2000" b="1" dirty="0">
              <a:solidFill>
                <a:srgbClr val="003399"/>
              </a:solidFill>
              <a:latin typeface="EC Square Sans Pro" panose="020B0506040000020004" pitchFamily="34" charset="0"/>
            </a:endParaRPr>
          </a:p>
        </p:txBody>
      </p:sp>
      <p:sp>
        <p:nvSpPr>
          <p:cNvPr id="13" name="Explosion: 8 Points 2">
            <a:extLst>
              <a:ext uri="{FF2B5EF4-FFF2-40B4-BE49-F238E27FC236}">
                <a16:creationId xmlns:a16="http://schemas.microsoft.com/office/drawing/2014/main" id="{C520C7B5-61E2-412E-B3D9-51E27F9BDAD8}"/>
              </a:ext>
            </a:extLst>
          </p:cNvPr>
          <p:cNvSpPr/>
          <p:nvPr/>
        </p:nvSpPr>
        <p:spPr>
          <a:xfrm>
            <a:off x="8399240" y="1350278"/>
            <a:ext cx="3505200" cy="2647975"/>
          </a:xfrm>
          <a:prstGeom prst="irregularSeal1">
            <a:avLst/>
          </a:prstGeom>
          <a:solidFill>
            <a:srgbClr val="003399"/>
          </a:solidFill>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t-EE" dirty="0">
                <a:latin typeface="EC Square Sans Pro" panose="020B0506040000020004" pitchFamily="34" charset="0"/>
              </a:rPr>
              <a:t>RESISTENTSUS! </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veterinaarretsept</a:t>
            </a:r>
          </a:p>
          <a:p>
            <a:endParaRPr lang="en-GB" dirty="0"/>
          </a:p>
        </p:txBody>
      </p:sp>
    </p:spTree>
    <p:extLst>
      <p:ext uri="{BB962C8B-B14F-4D97-AF65-F5344CB8AC3E}">
        <p14:creationId xmlns:p14="http://schemas.microsoft.com/office/powerpoint/2010/main" val="269036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F3DF32F-CD63-4E37-B5D3-E7943A65E78E}"/>
              </a:ext>
            </a:extLst>
          </p:cNvPr>
          <p:cNvSpPr txBox="1">
            <a:spLocks/>
          </p:cNvSpPr>
          <p:nvPr/>
        </p:nvSpPr>
        <p:spPr>
          <a:xfrm>
            <a:off x="21771" y="2676573"/>
            <a:ext cx="12192000" cy="399952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85800">
              <a:lnSpc>
                <a:spcPct val="150000"/>
              </a:lnSpc>
            </a:pPr>
            <a:r>
              <a:rPr lang="et-EE" sz="2000">
                <a:solidFill>
                  <a:srgbClr val="003399"/>
                </a:solidFill>
                <a:latin typeface="EC Square Sans Pro" panose="020B0506040000020004" pitchFamily="34" charset="0"/>
              </a:rPr>
              <a:t>(a) narkootilised või psühhotroopsed ained </a:t>
            </a:r>
          </a:p>
          <a:p>
            <a:pPr marL="685800">
              <a:lnSpc>
                <a:spcPct val="150000"/>
              </a:lnSpc>
            </a:pPr>
            <a:r>
              <a:rPr lang="et-EE" sz="2000">
                <a:solidFill>
                  <a:srgbClr val="003399"/>
                </a:solidFill>
                <a:latin typeface="EC Square Sans Pro" panose="020B0506040000020004" pitchFamily="34" charset="0"/>
              </a:rPr>
              <a:t>(b) toiduloomadele mõeldud ravimid</a:t>
            </a:r>
          </a:p>
          <a:p>
            <a:pPr marL="685800">
              <a:lnSpc>
                <a:spcPct val="150000"/>
              </a:lnSpc>
            </a:pPr>
            <a:r>
              <a:rPr lang="et-EE" sz="2000">
                <a:solidFill>
                  <a:srgbClr val="003399"/>
                </a:solidFill>
                <a:latin typeface="EC Square Sans Pro" panose="020B0506040000020004" pitchFamily="34" charset="0"/>
              </a:rPr>
              <a:t>(c) mikroobivastased ained</a:t>
            </a:r>
          </a:p>
          <a:p>
            <a:pPr marL="685800">
              <a:lnSpc>
                <a:spcPct val="150000"/>
              </a:lnSpc>
            </a:pPr>
            <a:r>
              <a:rPr lang="et-EE" sz="2000">
                <a:solidFill>
                  <a:srgbClr val="003399"/>
                </a:solidFill>
                <a:latin typeface="EC Square Sans Pro" panose="020B0506040000020004" pitchFamily="34" charset="0"/>
              </a:rPr>
              <a:t>(d) kui on vaja eelnevat diagnoosi</a:t>
            </a:r>
          </a:p>
          <a:p>
            <a:pPr marL="685800">
              <a:lnSpc>
                <a:spcPct val="150000"/>
              </a:lnSpc>
            </a:pPr>
            <a:r>
              <a:rPr lang="et-EE" sz="2000">
                <a:solidFill>
                  <a:srgbClr val="003399"/>
                </a:solidFill>
                <a:latin typeface="EC Square Sans Pro" panose="020B0506040000020004" pitchFamily="34" charset="0"/>
              </a:rPr>
              <a:t>(e) eutanaasia tooted</a:t>
            </a:r>
          </a:p>
          <a:p>
            <a:pPr marL="685800">
              <a:lnSpc>
                <a:spcPct val="150000"/>
              </a:lnSpc>
            </a:pPr>
            <a:r>
              <a:rPr lang="et-EE" sz="2000">
                <a:solidFill>
                  <a:srgbClr val="003399"/>
                </a:solidFill>
                <a:latin typeface="EC Square Sans Pro" panose="020B0506040000020004" pitchFamily="34" charset="0"/>
              </a:rPr>
              <a:t>(f) uued toimeained (&lt; 5 aastat)</a:t>
            </a:r>
          </a:p>
          <a:p>
            <a:pPr marL="685800">
              <a:lnSpc>
                <a:spcPct val="150000"/>
              </a:lnSpc>
            </a:pPr>
            <a:r>
              <a:rPr lang="et-EE" sz="2000">
                <a:solidFill>
                  <a:srgbClr val="003399"/>
                </a:solidFill>
                <a:latin typeface="EC Square Sans Pro" panose="020B0506040000020004" pitchFamily="34" charset="0"/>
              </a:rPr>
              <a:t>(g) vaktsiinid</a:t>
            </a:r>
          </a:p>
          <a:p>
            <a:pPr marL="685800">
              <a:lnSpc>
                <a:spcPct val="150000"/>
              </a:lnSpc>
            </a:pPr>
            <a:r>
              <a:rPr lang="et-EE" sz="2000">
                <a:solidFill>
                  <a:srgbClr val="003399"/>
                </a:solidFill>
                <a:latin typeface="EC Square Sans Pro" panose="020B0506040000020004" pitchFamily="34" charset="0"/>
              </a:rPr>
              <a:t>(h) hormoonid või türeostaatilised ained või beeta-agonistid</a:t>
            </a:r>
          </a:p>
        </p:txBody>
      </p:sp>
      <p:sp>
        <p:nvSpPr>
          <p:cNvPr id="4" name="Marcador de texto 4">
            <a:extLst>
              <a:ext uri="{FF2B5EF4-FFF2-40B4-BE49-F238E27FC236}">
                <a16:creationId xmlns:a16="http://schemas.microsoft.com/office/drawing/2014/main" id="{6C0B4EC2-1C99-4E2A-ABA5-C88493DB4175}"/>
              </a:ext>
            </a:extLst>
          </p:cNvPr>
          <p:cNvSpPr txBox="1">
            <a:spLocks/>
          </p:cNvSpPr>
          <p:nvPr/>
        </p:nvSpPr>
        <p:spPr>
          <a:xfrm>
            <a:off x="435685" y="1225550"/>
            <a:ext cx="11107526" cy="60325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b="1">
                <a:solidFill>
                  <a:srgbClr val="003399"/>
                </a:solidFill>
                <a:latin typeface="EC Square Sans Pro" panose="020B0506040000020004" pitchFamily="34" charset="0"/>
              </a:rPr>
              <a:t>Mõned ravimid on veterinaarretsepti alusel välja kirjutatud ohutuse (loomade ja inimeste jaoks!), tõhususe ja võimaliku resistentsuse ning võimaliku väärkasutuse tõttu.  </a:t>
            </a:r>
          </a:p>
          <a:p>
            <a:endParaRPr lang="en-GB" sz="2000" b="1" dirty="0">
              <a:solidFill>
                <a:srgbClr val="003399"/>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ACA65E1C-789A-48EF-8BAD-6DF7C0BE5C3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veterinaarretsept</a:t>
            </a:r>
          </a:p>
          <a:p>
            <a:endParaRPr lang="en-GB" dirty="0"/>
          </a:p>
        </p:txBody>
      </p:sp>
      <p:pic>
        <p:nvPicPr>
          <p:cNvPr id="8" name="Imagen 7" descr="Forma&#10;&#10;Descripción generada automáticamente con confianza baja">
            <a:extLst>
              <a:ext uri="{FF2B5EF4-FFF2-40B4-BE49-F238E27FC236}">
                <a16:creationId xmlns:a16="http://schemas.microsoft.com/office/drawing/2014/main" id="{E84B6A8C-81CF-47F2-84D1-B7697D89A26D}"/>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991600" y="2540552"/>
            <a:ext cx="881270" cy="881270"/>
          </a:xfrm>
          <a:prstGeom prst="rect">
            <a:avLst/>
          </a:prstGeom>
        </p:spPr>
      </p:pic>
    </p:spTree>
    <p:extLst>
      <p:ext uri="{BB962C8B-B14F-4D97-AF65-F5344CB8AC3E}">
        <p14:creationId xmlns:p14="http://schemas.microsoft.com/office/powerpoint/2010/main" val="339173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id="{ACA65E1C-789A-48EF-8BAD-6DF7C0BE5C3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veterinaarretsept</a:t>
            </a:r>
          </a:p>
          <a:p>
            <a:endParaRPr lang="en-GB" dirty="0"/>
          </a:p>
        </p:txBody>
      </p:sp>
      <p:graphicFrame>
        <p:nvGraphicFramePr>
          <p:cNvPr id="5" name="Diagram 1">
            <a:extLst>
              <a:ext uri="{FF2B5EF4-FFF2-40B4-BE49-F238E27FC236}">
                <a16:creationId xmlns:a16="http://schemas.microsoft.com/office/drawing/2014/main" id="{6CBE2732-9422-4470-B0D8-436BBB04C887}"/>
              </a:ext>
            </a:extLst>
          </p:cNvPr>
          <p:cNvGraphicFramePr/>
          <p:nvPr>
            <p:extLst>
              <p:ext uri="{D42A27DB-BD31-4B8C-83A1-F6EECF244321}">
                <p14:modId xmlns:p14="http://schemas.microsoft.com/office/powerpoint/2010/main" val="3983350740"/>
              </p:ext>
            </p:extLst>
          </p:nvPr>
        </p:nvGraphicFramePr>
        <p:xfrm>
          <a:off x="457200" y="1301750"/>
          <a:ext cx="10439399"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7">
            <a:extLst>
              <a:ext uri="{FF2B5EF4-FFF2-40B4-BE49-F238E27FC236}">
                <a16:creationId xmlns:a16="http://schemas.microsoft.com/office/drawing/2014/main" id="{E2241DCB-BD3D-4A57-BF34-E8045FEDB660}"/>
              </a:ext>
            </a:extLst>
          </p:cNvPr>
          <p:cNvSpPr/>
          <p:nvPr/>
        </p:nvSpPr>
        <p:spPr>
          <a:xfrm>
            <a:off x="8915400" y="6350"/>
            <a:ext cx="3298371" cy="2564493"/>
          </a:xfrm>
          <a:prstGeom prst="roundRect">
            <a:avLst>
              <a:gd name="adj" fmla="val 2023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4625" indent="-174625">
              <a:lnSpc>
                <a:spcPct val="150000"/>
              </a:lnSpc>
              <a:spcAft>
                <a:spcPts val="600"/>
              </a:spcAft>
              <a:buClr>
                <a:schemeClr val="bg1"/>
              </a:buClr>
              <a:buFont typeface="Wingdings" panose="05000000000000000000" pitchFamily="2" charset="2"/>
              <a:buChar char=""/>
            </a:pPr>
            <a:r>
              <a:rPr lang="et-EE" sz="1400" b="1" i="1" dirty="0">
                <a:solidFill>
                  <a:schemeClr val="bg1"/>
                </a:solidFill>
                <a:latin typeface="EC Square Sans Pro" panose="020B0506040000020004" pitchFamily="34" charset="0"/>
              </a:rPr>
              <a:t>EI</a:t>
            </a:r>
            <a:r>
              <a:rPr lang="et-EE" sz="1400" i="1" dirty="0">
                <a:solidFill>
                  <a:schemeClr val="bg1"/>
                </a:solidFill>
                <a:latin typeface="EC Square Sans Pro" panose="020B0506040000020004" pitchFamily="34" charset="0"/>
              </a:rPr>
              <a:t> tohi kasutada </a:t>
            </a:r>
            <a:r>
              <a:rPr lang="et-EE" sz="1400" b="1" i="1" dirty="0">
                <a:solidFill>
                  <a:schemeClr val="bg1"/>
                </a:solidFill>
                <a:latin typeface="EC Square Sans Pro" panose="020B0506040000020004" pitchFamily="34" charset="0"/>
              </a:rPr>
              <a:t>rutiinselt</a:t>
            </a:r>
            <a:r>
              <a:rPr lang="et-EE" sz="1400" i="1" dirty="0">
                <a:solidFill>
                  <a:schemeClr val="bg1"/>
                </a:solidFill>
                <a:latin typeface="EC Square Sans Pro" panose="020B0506040000020004" pitchFamily="34" charset="0"/>
              </a:rPr>
              <a:t> </a:t>
            </a:r>
          </a:p>
          <a:p>
            <a:pPr marL="174625" indent="-174625">
              <a:lnSpc>
                <a:spcPct val="150000"/>
              </a:lnSpc>
              <a:spcAft>
                <a:spcPts val="600"/>
              </a:spcAft>
              <a:buClr>
                <a:schemeClr val="bg1"/>
              </a:buClr>
              <a:buFont typeface="Wingdings" panose="05000000000000000000" pitchFamily="2" charset="2"/>
              <a:buChar char=""/>
            </a:pPr>
            <a:r>
              <a:rPr lang="et-EE" sz="1400" b="1" i="1" dirty="0">
                <a:solidFill>
                  <a:schemeClr val="bg1"/>
                </a:solidFill>
                <a:latin typeface="EC Square Sans Pro" panose="020B0506040000020004" pitchFamily="34" charset="0"/>
              </a:rPr>
              <a:t>EI</a:t>
            </a:r>
            <a:r>
              <a:rPr lang="et-EE" sz="1400" i="1" dirty="0">
                <a:solidFill>
                  <a:schemeClr val="bg1"/>
                </a:solidFill>
                <a:latin typeface="EC Square Sans Pro" panose="020B0506040000020004" pitchFamily="34" charset="0"/>
              </a:rPr>
              <a:t> tohi kasutada</a:t>
            </a:r>
            <a:r>
              <a:rPr lang="et-EE" sz="1400" dirty="0">
                <a:solidFill>
                  <a:schemeClr val="bg1"/>
                </a:solidFill>
                <a:latin typeface="EC Square Sans Pro" panose="020B0506040000020004" pitchFamily="34" charset="0"/>
              </a:rPr>
              <a:t>, </a:t>
            </a:r>
            <a:r>
              <a:rPr lang="et-EE" sz="1400" i="1" dirty="0">
                <a:solidFill>
                  <a:schemeClr val="bg1"/>
                </a:solidFill>
                <a:latin typeface="EC Square Sans Pro" panose="020B0506040000020004" pitchFamily="34" charset="0"/>
              </a:rPr>
              <a:t>et </a:t>
            </a:r>
            <a:r>
              <a:rPr lang="et-EE" sz="1400" b="1" i="1" dirty="0">
                <a:solidFill>
                  <a:schemeClr val="bg1"/>
                </a:solidFill>
                <a:latin typeface="EC Square Sans Pro" panose="020B0506040000020004" pitchFamily="34" charset="0"/>
              </a:rPr>
              <a:t>korvata </a:t>
            </a:r>
            <a:r>
              <a:rPr lang="et-EE" sz="1400" i="1" dirty="0">
                <a:solidFill>
                  <a:schemeClr val="bg1"/>
                </a:solidFill>
                <a:latin typeface="EC Square Sans Pro" panose="020B0506040000020004" pitchFamily="34" charset="0"/>
              </a:rPr>
              <a:t>puudulikku hügieeni, küündimatut loomakasvatust, kehva hooldamist või põllumajandusettevõtte halba juhtimist.</a:t>
            </a:r>
          </a:p>
        </p:txBody>
      </p:sp>
    </p:spTree>
    <p:extLst>
      <p:ext uri="{BB962C8B-B14F-4D97-AF65-F5344CB8AC3E}">
        <p14:creationId xmlns:p14="http://schemas.microsoft.com/office/powerpoint/2010/main" val="328853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t-EE" sz="2800">
                <a:latin typeface="EC Square Sans Pro" panose="020B0506040000020004" pitchFamily="34" charset="0"/>
              </a:rPr>
              <a:t>Üldreeglid</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t-EE" sz="2800" b="1">
                <a:solidFill>
                  <a:schemeClr val="bg1"/>
                </a:solidFill>
                <a:latin typeface="EC Square Sans Pro" panose="020B0506040000020004" pitchFamily="34" charset="0"/>
              </a:rPr>
              <a:t>VETERINAARRETSEPTID</a:t>
            </a:r>
          </a:p>
          <a:p>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t-EE" sz="2800">
                <a:latin typeface="EC Square Sans Pro" panose="020B0506040000020004" pitchFamily="34" charset="0"/>
              </a:rPr>
              <a:t>Üldreeglid – veterinaarretsept</a:t>
            </a:r>
          </a:p>
          <a:p>
            <a:endParaRPr lang="en-GB" dirty="0"/>
          </a:p>
        </p:txBody>
      </p:sp>
      <p:sp>
        <p:nvSpPr>
          <p:cNvPr id="15" name="CuadroTexto 14">
            <a:extLst>
              <a:ext uri="{FF2B5EF4-FFF2-40B4-BE49-F238E27FC236}">
                <a16:creationId xmlns:a16="http://schemas.microsoft.com/office/drawing/2014/main" id="{AD976B94-3F08-4A5D-87A3-E36B97910ABB}"/>
              </a:ext>
            </a:extLst>
          </p:cNvPr>
          <p:cNvSpPr txBox="1"/>
          <p:nvPr/>
        </p:nvSpPr>
        <p:spPr>
          <a:xfrm>
            <a:off x="-21772" y="2860912"/>
            <a:ext cx="11756572" cy="3739678"/>
          </a:xfrm>
          <a:prstGeom prst="rect">
            <a:avLst/>
          </a:prstGeom>
          <a:noFill/>
        </p:spPr>
        <p:txBody>
          <a:bodyPr wrap="square">
            <a:spAutoFit/>
          </a:bodyPr>
          <a:lstStyle/>
          <a:p>
            <a:pPr marL="1028700" indent="-342900">
              <a:lnSpc>
                <a:spcPct val="150000"/>
              </a:lnSpc>
              <a:buFont typeface="Arial" panose="020B0604020202020204" pitchFamily="34" charset="0"/>
              <a:buChar char="•"/>
            </a:pPr>
            <a:r>
              <a:rPr lang="et-EE" sz="2000" dirty="0">
                <a:solidFill>
                  <a:schemeClr val="tx1"/>
                </a:solidFill>
                <a:latin typeface="EC Square Sans Pro" panose="020B0506040000020004" pitchFamily="34" charset="0"/>
                <a:ea typeface="+mn-ea"/>
                <a:cs typeface="+mn-cs"/>
              </a:rPr>
              <a:t>•Veterinaarretsepti saab loomaarst väljastada alles pärast seda, kui ta on teinud looma või loomarühma tervisliku seisundi kliinilise läbivaatuse või muu nõuetekohase hinnangu.</a:t>
            </a:r>
            <a:endParaRPr lang="es-ES" sz="2000" dirty="0">
              <a:solidFill>
                <a:schemeClr val="tx1"/>
              </a:solidFill>
              <a:latin typeface="EC Square Sans Pro" panose="020B0506040000020004" pitchFamily="34" charset="0"/>
              <a:ea typeface="+mn-ea"/>
              <a:cs typeface="+mn-cs"/>
            </a:endParaRPr>
          </a:p>
          <a:p>
            <a:pPr marL="685800">
              <a:lnSpc>
                <a:spcPct val="150000"/>
              </a:lnSpc>
            </a:pPr>
            <a:endParaRPr lang="et-EE" sz="2000" dirty="0">
              <a:solidFill>
                <a:schemeClr val="tx1"/>
              </a:solidFill>
              <a:latin typeface="EC Square Sans Pro" panose="020B0506040000020004" pitchFamily="34" charset="0"/>
              <a:ea typeface="+mn-ea"/>
              <a:cs typeface="+mn-cs"/>
            </a:endParaRPr>
          </a:p>
          <a:p>
            <a:pPr marL="1028700" indent="-342900">
              <a:lnSpc>
                <a:spcPct val="150000"/>
              </a:lnSpc>
              <a:buFont typeface="Arial" panose="020B0604020202020204" pitchFamily="34" charset="0"/>
              <a:buChar char="•"/>
            </a:pPr>
            <a:r>
              <a:rPr lang="et-EE" sz="2000" dirty="0">
                <a:solidFill>
                  <a:schemeClr val="tx1"/>
                </a:solidFill>
                <a:latin typeface="EC Square Sans Pro" panose="020B0506040000020004" pitchFamily="34" charset="0"/>
                <a:ea typeface="+mn-ea"/>
                <a:cs typeface="+mn-cs"/>
              </a:rPr>
              <a:t>Loomaarst saab antimikroobikumi veterinaarretsepti väljastada alles pärast seda, kui ta on tuvastanud nakkushaiguse</a:t>
            </a:r>
            <a:endParaRPr lang="es-ES" sz="2000" dirty="0">
              <a:solidFill>
                <a:schemeClr val="tx1"/>
              </a:solidFill>
              <a:latin typeface="EC Square Sans Pro" panose="020B0506040000020004" pitchFamily="34" charset="0"/>
              <a:ea typeface="+mn-ea"/>
              <a:cs typeface="+mn-cs"/>
            </a:endParaRPr>
          </a:p>
          <a:p>
            <a:pPr marL="685800">
              <a:lnSpc>
                <a:spcPct val="150000"/>
              </a:lnSpc>
            </a:pPr>
            <a:endParaRPr lang="et-EE" sz="2000" dirty="0">
              <a:solidFill>
                <a:schemeClr val="tx1"/>
              </a:solidFill>
              <a:latin typeface="EC Square Sans Pro" panose="020B0506040000020004" pitchFamily="34" charset="0"/>
              <a:ea typeface="+mn-ea"/>
              <a:cs typeface="+mn-cs"/>
            </a:endParaRPr>
          </a:p>
          <a:p>
            <a:pPr marL="1028700" indent="-342900">
              <a:lnSpc>
                <a:spcPct val="150000"/>
              </a:lnSpc>
              <a:buFont typeface="Arial" panose="020B0604020202020204" pitchFamily="34" charset="0"/>
              <a:buChar char="•"/>
            </a:pPr>
            <a:r>
              <a:rPr lang="et-EE" sz="2000" dirty="0">
                <a:solidFill>
                  <a:schemeClr val="tx1"/>
                </a:solidFill>
                <a:latin typeface="EC Square Sans Pro" panose="020B0506040000020004" pitchFamily="34" charset="0"/>
                <a:ea typeface="+mn-ea"/>
                <a:cs typeface="+mn-cs"/>
              </a:rPr>
              <a:t>Loomaarst peab suutma põhjendada antimikroobse ravimi väljakirjutamist, eriti ennetava (profülaktika) ja rühma (metafülaktika) manustamisel.</a:t>
            </a:r>
          </a:p>
        </p:txBody>
      </p:sp>
      <p:sp>
        <p:nvSpPr>
          <p:cNvPr id="16" name="CuadroTexto 15">
            <a:extLst>
              <a:ext uri="{FF2B5EF4-FFF2-40B4-BE49-F238E27FC236}">
                <a16:creationId xmlns:a16="http://schemas.microsoft.com/office/drawing/2014/main" id="{F3A59C78-01F4-4EE5-BEF0-17960D2FB031}"/>
              </a:ext>
            </a:extLst>
          </p:cNvPr>
          <p:cNvSpPr txBox="1"/>
          <p:nvPr/>
        </p:nvSpPr>
        <p:spPr>
          <a:xfrm>
            <a:off x="4261565" y="2337692"/>
            <a:ext cx="2820761" cy="523220"/>
          </a:xfrm>
          <a:prstGeom prst="rect">
            <a:avLst/>
          </a:prstGeom>
          <a:noFill/>
        </p:spPr>
        <p:txBody>
          <a:bodyPr wrap="square">
            <a:spAutoFit/>
          </a:bodyPr>
          <a:lstStyle/>
          <a:p>
            <a:pPr algn="ctr"/>
            <a:r>
              <a:rPr lang="et-EE" sz="1800">
                <a:solidFill>
                  <a:prstClr val="white"/>
                </a:solidFill>
                <a:latin typeface="EC Square Sans Pro" panose="020B0506040000020004" pitchFamily="34" charset="0"/>
                <a:ea typeface="Steelfish" charset="0"/>
                <a:cs typeface="Steelfish" charset="0"/>
              </a:rPr>
              <a:t>!</a:t>
            </a:r>
            <a:r>
              <a:rPr lang="et-EE" sz="2800" b="1">
                <a:solidFill>
                  <a:srgbClr val="003399"/>
                </a:solidFill>
                <a:latin typeface="EC Square Sans Pro" panose="020B0506040000020004" pitchFamily="34" charset="0"/>
                <a:ea typeface="Steelfish" charset="0"/>
                <a:cs typeface="Steelfish" charset="0"/>
              </a:rPr>
              <a:t>Artikkel 105</a:t>
            </a:r>
          </a:p>
        </p:txBody>
      </p:sp>
      <p:pic>
        <p:nvPicPr>
          <p:cNvPr id="17" name="Imagen 16" descr="Forma&#10;&#10;Descripción generada automáticamente con confianza baja">
            <a:extLst>
              <a:ext uri="{FF2B5EF4-FFF2-40B4-BE49-F238E27FC236}">
                <a16:creationId xmlns:a16="http://schemas.microsoft.com/office/drawing/2014/main" id="{00329264-D289-402B-9EEC-301D053EFBBE}"/>
              </a:ext>
            </a:extLst>
          </p:cNvPr>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0210800" y="1403412"/>
            <a:ext cx="736538" cy="736538"/>
          </a:xfrm>
          <a:prstGeom prst="rect">
            <a:avLst/>
          </a:prstGeom>
        </p:spPr>
      </p:pic>
    </p:spTree>
    <p:extLst>
      <p:ext uri="{BB962C8B-B14F-4D97-AF65-F5344CB8AC3E}">
        <p14:creationId xmlns:p14="http://schemas.microsoft.com/office/powerpoint/2010/main" val="263274672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3749</Words>
  <Application>Microsoft Office PowerPoint</Application>
  <PresentationFormat>Custom</PresentationFormat>
  <Paragraphs>393</Paragraphs>
  <Slides>26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EC Square Sans Pro</vt:lpstr>
      <vt:lpstr>Montserrat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263</cp:revision>
  <dcterms:created xsi:type="dcterms:W3CDTF">2023-11-20T15:58:16Z</dcterms:created>
  <dcterms:modified xsi:type="dcterms:W3CDTF">2024-04-04T13:37:39Z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