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61" r:id="rId5"/>
    <p:sldId id="262" r:id="rId6"/>
    <p:sldId id="272" r:id="rId7"/>
    <p:sldId id="273" r:id="rId8"/>
    <p:sldId id="285" r:id="rId9"/>
    <p:sldId id="274" r:id="rId10"/>
    <p:sldId id="277" r:id="rId11"/>
    <p:sldId id="278" r:id="rId12"/>
    <p:sldId id="279" r:id="rId13"/>
    <p:sldId id="290" r:id="rId14"/>
    <p:sldId id="282" r:id="rId15"/>
    <p:sldId id="288" r:id="rId16"/>
    <p:sldId id="289" r:id="rId17"/>
    <p:sldId id="284" r:id="rId18"/>
    <p:sldId id="300" r:id="rId19"/>
    <p:sldId id="291" r:id="rId20"/>
    <p:sldId id="299" r:id="rId21"/>
    <p:sldId id="281" r:id="rId22"/>
    <p:sldId id="293" r:id="rId23"/>
    <p:sldId id="295" r:id="rId24"/>
    <p:sldId id="297" r:id="rId25"/>
    <p:sldId id="2440" r:id="rId26"/>
    <p:sldId id="301" r:id="rId27"/>
    <p:sldId id="270" r:id="rId28"/>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19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8"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B"/>
    <a:srgbClr val="6BB188"/>
    <a:srgbClr val="003399"/>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32463-4FDA-4B71-89CC-3B5106FD4E65}" v="9" dt="2024-02-01T15:47:30.0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9950" autoAdjust="0"/>
  </p:normalViewPr>
  <p:slideViewPr>
    <p:cSldViewPr>
      <p:cViewPr varScale="1">
        <p:scale>
          <a:sx n="65" d="100"/>
          <a:sy n="65" d="100"/>
        </p:scale>
        <p:origin x="90" y="708"/>
      </p:cViewPr>
      <p:guideLst>
        <p:guide orient="horz" pos="2884"/>
        <p:guide pos="19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IDA Anastasia (SANTE)" userId="S::anastasia.pagida@ec.europa.eu::95098fbb-93f5-4ed1-a866-317a9d6d0efe" providerId="AD" clId="Web-{CBB32463-4FDA-4B71-89CC-3B5106FD4E65}"/>
    <pc:docChg chg="modSld">
      <pc:chgData name="PAGIDA Anastasia (SANTE)" userId="S::anastasia.pagida@ec.europa.eu::95098fbb-93f5-4ed1-a866-317a9d6d0efe" providerId="AD" clId="Web-{CBB32463-4FDA-4B71-89CC-3B5106FD4E65}" dt="2024-02-01T15:47:30.002" v="8" actId="1076"/>
      <pc:docMkLst>
        <pc:docMk/>
      </pc:docMkLst>
      <pc:sldChg chg="modSp">
        <pc:chgData name="PAGIDA Anastasia (SANTE)" userId="S::anastasia.pagida@ec.europa.eu::95098fbb-93f5-4ed1-a866-317a9d6d0efe" providerId="AD" clId="Web-{CBB32463-4FDA-4B71-89CC-3B5106FD4E65}" dt="2024-02-01T15:45:19.481" v="1" actId="14100"/>
        <pc:sldMkLst>
          <pc:docMk/>
          <pc:sldMk cId="470014596" sldId="284"/>
        </pc:sldMkLst>
        <pc:spChg chg="mod">
          <ac:chgData name="PAGIDA Anastasia (SANTE)" userId="S::anastasia.pagida@ec.europa.eu::95098fbb-93f5-4ed1-a866-317a9d6d0efe" providerId="AD" clId="Web-{CBB32463-4FDA-4B71-89CC-3B5106FD4E65}" dt="2024-02-01T15:45:19.481" v="1" actId="14100"/>
          <ac:spMkLst>
            <pc:docMk/>
            <pc:sldMk cId="470014596" sldId="284"/>
            <ac:spMk id="11" creationId="{424A30C1-DE06-42E0-A897-C1328FBE17E9}"/>
          </ac:spMkLst>
        </pc:spChg>
      </pc:sldChg>
      <pc:sldChg chg="modSp">
        <pc:chgData name="PAGIDA Anastasia (SANTE)" userId="S::anastasia.pagida@ec.europa.eu::95098fbb-93f5-4ed1-a866-317a9d6d0efe" providerId="AD" clId="Web-{CBB32463-4FDA-4B71-89CC-3B5106FD4E65}" dt="2024-02-01T15:46:09.842" v="5" actId="1076"/>
        <pc:sldMkLst>
          <pc:docMk/>
          <pc:sldMk cId="3690058459" sldId="291"/>
        </pc:sldMkLst>
        <pc:spChg chg="mod">
          <ac:chgData name="PAGIDA Anastasia (SANTE)" userId="S::anastasia.pagida@ec.europa.eu::95098fbb-93f5-4ed1-a866-317a9d6d0efe" providerId="AD" clId="Web-{CBB32463-4FDA-4B71-89CC-3B5106FD4E65}" dt="2024-02-01T15:46:09.842" v="5" actId="1076"/>
          <ac:spMkLst>
            <pc:docMk/>
            <pc:sldMk cId="3690058459" sldId="291"/>
            <ac:spMk id="9" creationId="{424A30C1-DE06-42E0-A897-C1328FBE17E9}"/>
          </ac:spMkLst>
        </pc:spChg>
      </pc:sldChg>
      <pc:sldChg chg="modSp">
        <pc:chgData name="PAGIDA Anastasia (SANTE)" userId="S::anastasia.pagida@ec.europa.eu::95098fbb-93f5-4ed1-a866-317a9d6d0efe" providerId="AD" clId="Web-{CBB32463-4FDA-4B71-89CC-3B5106FD4E65}" dt="2024-02-01T15:47:30.002" v="8" actId="1076"/>
        <pc:sldMkLst>
          <pc:docMk/>
          <pc:sldMk cId="2181412119" sldId="292"/>
        </pc:sldMkLst>
        <pc:spChg chg="mod">
          <ac:chgData name="PAGIDA Anastasia (SANTE)" userId="S::anastasia.pagida@ec.europa.eu::95098fbb-93f5-4ed1-a866-317a9d6d0efe" providerId="AD" clId="Web-{CBB32463-4FDA-4B71-89CC-3B5106FD4E65}" dt="2024-02-01T15:47:30.002" v="8" actId="1076"/>
          <ac:spMkLst>
            <pc:docMk/>
            <pc:sldMk cId="2181412119" sldId="292"/>
            <ac:spMk id="10" creationId="{424A30C1-DE06-42E0-A897-C1328FBE17E9}"/>
          </ac:spMkLst>
        </pc:spChg>
        <pc:picChg chg="mod">
          <ac:chgData name="PAGIDA Anastasia (SANTE)" userId="S::anastasia.pagida@ec.europa.eu::95098fbb-93f5-4ed1-a866-317a9d6d0efe" providerId="AD" clId="Web-{CBB32463-4FDA-4B71-89CC-3B5106FD4E65}" dt="2024-02-01T15:47:21.251" v="6" actId="1076"/>
          <ac:picMkLst>
            <pc:docMk/>
            <pc:sldMk cId="2181412119" sldId="292"/>
            <ac:picMk id="12" creationId="{1D54FB57-5039-401F-B657-8A11E99B5343}"/>
          </ac:picMkLst>
        </pc:picChg>
      </pc:sldChg>
    </pc:docChg>
  </pc:docChgLst>
  <pc:docChgLst>
    <pc:chgData name="PAGIDA Anastasia (SANTE)" userId="95098fbb-93f5-4ed1-a866-317a9d6d0efe" providerId="ADAL" clId="{29B6B084-56C7-4E24-9B6F-62262EE50FA0}"/>
    <pc:docChg chg="">
      <pc:chgData name="PAGIDA Anastasia (SANTE)" userId="95098fbb-93f5-4ed1-a866-317a9d6d0efe" providerId="ADAL" clId="{29B6B084-56C7-4E24-9B6F-62262EE50FA0}" dt="2024-02-02T09:38:46.516" v="0"/>
      <pc:docMkLst>
        <pc:docMk/>
      </pc:docMkLst>
      <pc:sldChg chg="addCm">
        <pc:chgData name="PAGIDA Anastasia (SANTE)" userId="95098fbb-93f5-4ed1-a866-317a9d6d0efe" providerId="ADAL" clId="{29B6B084-56C7-4E24-9B6F-62262EE50FA0}" dt="2024-02-02T09:38:46.516" v="0"/>
        <pc:sldMkLst>
          <pc:docMk/>
          <pc:sldMk cId="3639163418" sldId="281"/>
        </pc:sldMkLst>
        <pc:extLst>
          <p:ext xmlns:p="http://schemas.openxmlformats.org/presentationml/2006/main" uri="{D6D511B9-2390-475A-947B-AFAB55BFBCF1}">
            <pc226:cmChg xmlns:pc226="http://schemas.microsoft.com/office/powerpoint/2022/06/main/command" chg="add">
              <pc226:chgData name="PAGIDA Anastasia (SANTE)" userId="95098fbb-93f5-4ed1-a866-317a9d6d0efe" providerId="ADAL" clId="{29B6B084-56C7-4E24-9B6F-62262EE50FA0}" dt="2024-02-02T09:38:46.516" v="0"/>
              <pc2:cmMkLst xmlns:pc2="http://schemas.microsoft.com/office/powerpoint/2019/9/main/command">
                <pc:docMk/>
                <pc:sldMk cId="3639163418" sldId="281"/>
                <pc2:cmMk id="{1C9CB16B-53F9-4414-9C14-338DC07A6AEA}"/>
              </pc2:cmMkLst>
            </pc226:cmChg>
          </p:ext>
        </pc:extLst>
      </pc:sldChg>
    </pc:docChg>
  </pc:docChgLst>
  <pc:docChgLst>
    <pc:chgData name="GORANOV Luben (SANTE)" userId="abf902f3-479e-4ad3-9a19-d2ff14d11816" providerId="ADAL" clId="{14EBAEF6-0ADE-4441-93A9-073C84546702}"/>
    <pc:docChg chg="undo redo custSel modSld">
      <pc:chgData name="GORANOV Luben (SANTE)" userId="abf902f3-479e-4ad3-9a19-d2ff14d11816" providerId="ADAL" clId="{14EBAEF6-0ADE-4441-93A9-073C84546702}" dt="2024-02-01T14:05:22.333" v="356"/>
      <pc:docMkLst>
        <pc:docMk/>
      </pc:docMkLst>
      <pc:sldChg chg="modSp mod addCm">
        <pc:chgData name="GORANOV Luben (SANTE)" userId="abf902f3-479e-4ad3-9a19-d2ff14d11816" providerId="ADAL" clId="{14EBAEF6-0ADE-4441-93A9-073C84546702}" dt="2024-02-01T13:37:51.212" v="9"/>
        <pc:sldMkLst>
          <pc:docMk/>
          <pc:sldMk cId="3971793997" sldId="262"/>
        </pc:sldMkLst>
        <pc:spChg chg="mod">
          <ac:chgData name="GORANOV Luben (SANTE)" userId="abf902f3-479e-4ad3-9a19-d2ff14d11816" providerId="ADAL" clId="{14EBAEF6-0ADE-4441-93A9-073C84546702}" dt="2024-02-01T13:36:49.193" v="8" actId="207"/>
          <ac:spMkLst>
            <pc:docMk/>
            <pc:sldMk cId="3971793997" sldId="262"/>
            <ac:spMk id="2" creationId="{411CE633-EB29-E927-F456-A78DDF0F09C5}"/>
          </ac:spMkLst>
        </pc:spChg>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3:37:51.212" v="9"/>
              <pc2:cmMkLst xmlns:pc2="http://schemas.microsoft.com/office/powerpoint/2019/9/main/command">
                <pc:docMk/>
                <pc:sldMk cId="3971793997" sldId="262"/>
                <pc2:cmMk id="{6CFD583D-4B15-49A4-868E-5A915F7DED21}"/>
              </pc2:cmMkLst>
            </pc226:cmChg>
          </p:ext>
        </pc:extLst>
      </pc:sldChg>
      <pc:sldChg chg="modSp mod">
        <pc:chgData name="GORANOV Luben (SANTE)" userId="abf902f3-479e-4ad3-9a19-d2ff14d11816" providerId="ADAL" clId="{14EBAEF6-0ADE-4441-93A9-073C84546702}" dt="2024-02-01T13:40:20.523" v="22" actId="207"/>
        <pc:sldMkLst>
          <pc:docMk/>
          <pc:sldMk cId="4106039878" sldId="272"/>
        </pc:sldMkLst>
        <pc:spChg chg="mod">
          <ac:chgData name="GORANOV Luben (SANTE)" userId="abf902f3-479e-4ad3-9a19-d2ff14d11816" providerId="ADAL" clId="{14EBAEF6-0ADE-4441-93A9-073C84546702}" dt="2024-02-01T13:40:20.523" v="22" actId="207"/>
          <ac:spMkLst>
            <pc:docMk/>
            <pc:sldMk cId="4106039878" sldId="272"/>
            <ac:spMk id="3" creationId="{B5FE635C-E70F-8B1F-2FAD-7C287FAAC353}"/>
          </ac:spMkLst>
        </pc:spChg>
      </pc:sldChg>
      <pc:sldChg chg="modSp mod">
        <pc:chgData name="GORANOV Luben (SANTE)" userId="abf902f3-479e-4ad3-9a19-d2ff14d11816" providerId="ADAL" clId="{14EBAEF6-0ADE-4441-93A9-073C84546702}" dt="2024-02-01T13:44:53.492" v="66" actId="207"/>
        <pc:sldMkLst>
          <pc:docMk/>
          <pc:sldMk cId="3922255684" sldId="274"/>
        </pc:sldMkLst>
        <pc:spChg chg="mod">
          <ac:chgData name="GORANOV Luben (SANTE)" userId="abf902f3-479e-4ad3-9a19-d2ff14d11816" providerId="ADAL" clId="{14EBAEF6-0ADE-4441-93A9-073C84546702}" dt="2024-02-01T13:44:53.492" v="66" actId="207"/>
          <ac:spMkLst>
            <pc:docMk/>
            <pc:sldMk cId="3922255684" sldId="274"/>
            <ac:spMk id="9" creationId="{2932EFB5-F704-40F9-A780-F978407C7B35}"/>
          </ac:spMkLst>
        </pc:spChg>
        <pc:spChg chg="mod">
          <ac:chgData name="GORANOV Luben (SANTE)" userId="abf902f3-479e-4ad3-9a19-d2ff14d11816" providerId="ADAL" clId="{14EBAEF6-0ADE-4441-93A9-073C84546702}" dt="2024-02-01T13:44:40.011" v="63"/>
          <ac:spMkLst>
            <pc:docMk/>
            <pc:sldMk cId="3922255684" sldId="274"/>
            <ac:spMk id="12" creationId="{D4E6F2A5-3731-47FB-97E6-99D46ACADF7C}"/>
          </ac:spMkLst>
        </pc:spChg>
        <pc:spChg chg="mod">
          <ac:chgData name="GORANOV Luben (SANTE)" userId="abf902f3-479e-4ad3-9a19-d2ff14d11816" providerId="ADAL" clId="{14EBAEF6-0ADE-4441-93A9-073C84546702}" dt="2024-02-01T13:42:35.394" v="51" actId="20577"/>
          <ac:spMkLst>
            <pc:docMk/>
            <pc:sldMk cId="3922255684" sldId="274"/>
            <ac:spMk id="26" creationId="{1E9AEF3E-0E49-4712-9F40-D4C04B6A8A37}"/>
          </ac:spMkLst>
        </pc:spChg>
      </pc:sldChg>
      <pc:sldChg chg="modSp mod">
        <pc:chgData name="GORANOV Luben (SANTE)" userId="abf902f3-479e-4ad3-9a19-d2ff14d11816" providerId="ADAL" clId="{14EBAEF6-0ADE-4441-93A9-073C84546702}" dt="2024-02-01T13:46:00.781" v="89" actId="207"/>
        <pc:sldMkLst>
          <pc:docMk/>
          <pc:sldMk cId="1653374752" sldId="278"/>
        </pc:sldMkLst>
        <pc:spChg chg="mod">
          <ac:chgData name="GORANOV Luben (SANTE)" userId="abf902f3-479e-4ad3-9a19-d2ff14d11816" providerId="ADAL" clId="{14EBAEF6-0ADE-4441-93A9-073C84546702}" dt="2024-02-01T13:46:00.781" v="89" actId="207"/>
          <ac:spMkLst>
            <pc:docMk/>
            <pc:sldMk cId="1653374752" sldId="278"/>
            <ac:spMk id="9" creationId="{2932EFB5-F704-40F9-A780-F978407C7B35}"/>
          </ac:spMkLst>
        </pc:spChg>
        <pc:spChg chg="mod">
          <ac:chgData name="GORANOV Luben (SANTE)" userId="abf902f3-479e-4ad3-9a19-d2ff14d11816" providerId="ADAL" clId="{14EBAEF6-0ADE-4441-93A9-073C84546702}" dt="2024-02-01T13:45:47.035" v="82" actId="947"/>
          <ac:spMkLst>
            <pc:docMk/>
            <pc:sldMk cId="1653374752" sldId="278"/>
            <ac:spMk id="12" creationId="{D4E6F2A5-3731-47FB-97E6-99D46ACADF7C}"/>
          </ac:spMkLst>
        </pc:spChg>
        <pc:spChg chg="mod">
          <ac:chgData name="GORANOV Luben (SANTE)" userId="abf902f3-479e-4ad3-9a19-d2ff14d11816" providerId="ADAL" clId="{14EBAEF6-0ADE-4441-93A9-073C84546702}" dt="2024-02-01T13:43:02.798" v="54" actId="20577"/>
          <ac:spMkLst>
            <pc:docMk/>
            <pc:sldMk cId="1653374752" sldId="278"/>
            <ac:spMk id="23" creationId="{2CEEDC0E-6207-4AB4-9481-DB822D777511}"/>
          </ac:spMkLst>
        </pc:spChg>
      </pc:sldChg>
      <pc:sldChg chg="modSp mod">
        <pc:chgData name="GORANOV Luben (SANTE)" userId="abf902f3-479e-4ad3-9a19-d2ff14d11816" providerId="ADAL" clId="{14EBAEF6-0ADE-4441-93A9-073C84546702}" dt="2024-02-01T14:00:02.753" v="348"/>
        <pc:sldMkLst>
          <pc:docMk/>
          <pc:sldMk cId="3639163418" sldId="281"/>
        </pc:sldMkLst>
        <pc:spChg chg="mod">
          <ac:chgData name="GORANOV Luben (SANTE)" userId="abf902f3-479e-4ad3-9a19-d2ff14d11816" providerId="ADAL" clId="{14EBAEF6-0ADE-4441-93A9-073C84546702}" dt="2024-02-01T14:00:02.753" v="348"/>
          <ac:spMkLst>
            <pc:docMk/>
            <pc:sldMk cId="3639163418" sldId="281"/>
            <ac:spMk id="10" creationId="{314D8D52-E54A-465C-954A-EA031B7F43AE}"/>
          </ac:spMkLst>
        </pc:spChg>
      </pc:sldChg>
      <pc:sldChg chg="modSp mod">
        <pc:chgData name="GORANOV Luben (SANTE)" userId="abf902f3-479e-4ad3-9a19-d2ff14d11816" providerId="ADAL" clId="{14EBAEF6-0ADE-4441-93A9-073C84546702}" dt="2024-02-01T13:53:05.965" v="211" actId="20577"/>
        <pc:sldMkLst>
          <pc:docMk/>
          <pc:sldMk cId="1932159135" sldId="282"/>
        </pc:sldMkLst>
        <pc:spChg chg="mod">
          <ac:chgData name="GORANOV Luben (SANTE)" userId="abf902f3-479e-4ad3-9a19-d2ff14d11816" providerId="ADAL" clId="{14EBAEF6-0ADE-4441-93A9-073C84546702}" dt="2024-02-01T13:52:50.496" v="205"/>
          <ac:spMkLst>
            <pc:docMk/>
            <pc:sldMk cId="1932159135" sldId="282"/>
            <ac:spMk id="2" creationId="{8AA6D533-5045-43BA-9B12-C06A15751DE9}"/>
          </ac:spMkLst>
        </pc:spChg>
        <pc:spChg chg="mod">
          <ac:chgData name="GORANOV Luben (SANTE)" userId="abf902f3-479e-4ad3-9a19-d2ff14d11816" providerId="ADAL" clId="{14EBAEF6-0ADE-4441-93A9-073C84546702}" dt="2024-02-01T13:53:05.965" v="211" actId="20577"/>
          <ac:spMkLst>
            <pc:docMk/>
            <pc:sldMk cId="1932159135" sldId="282"/>
            <ac:spMk id="22" creationId="{8263BF89-7984-4FA1-9964-432939201322}"/>
          </ac:spMkLst>
        </pc:spChg>
      </pc:sldChg>
      <pc:sldChg chg="modSp mod">
        <pc:chgData name="GORANOV Luben (SANTE)" userId="abf902f3-479e-4ad3-9a19-d2ff14d11816" providerId="ADAL" clId="{14EBAEF6-0ADE-4441-93A9-073C84546702}" dt="2024-02-01T13:55:07.184" v="329"/>
        <pc:sldMkLst>
          <pc:docMk/>
          <pc:sldMk cId="470014596" sldId="284"/>
        </pc:sldMkLst>
        <pc:spChg chg="mod">
          <ac:chgData name="GORANOV Luben (SANTE)" userId="abf902f3-479e-4ad3-9a19-d2ff14d11816" providerId="ADAL" clId="{14EBAEF6-0ADE-4441-93A9-073C84546702}" dt="2024-02-01T13:55:07.184" v="329"/>
          <ac:spMkLst>
            <pc:docMk/>
            <pc:sldMk cId="470014596" sldId="284"/>
            <ac:spMk id="12" creationId="{8D0FB960-6059-446B-95AD-429679DDAB84}"/>
          </ac:spMkLst>
        </pc:spChg>
      </pc:sldChg>
      <pc:sldChg chg="modSp mod">
        <pc:chgData name="GORANOV Luben (SANTE)" userId="abf902f3-479e-4ad3-9a19-d2ff14d11816" providerId="ADAL" clId="{14EBAEF6-0ADE-4441-93A9-073C84546702}" dt="2024-02-01T13:41:28.771" v="23" actId="947"/>
        <pc:sldMkLst>
          <pc:docMk/>
          <pc:sldMk cId="135694067" sldId="285"/>
        </pc:sldMkLst>
        <pc:spChg chg="mod">
          <ac:chgData name="GORANOV Luben (SANTE)" userId="abf902f3-479e-4ad3-9a19-d2ff14d11816" providerId="ADAL" clId="{14EBAEF6-0ADE-4441-93A9-073C84546702}" dt="2024-02-01T13:41:28.771" v="23" actId="947"/>
          <ac:spMkLst>
            <pc:docMk/>
            <pc:sldMk cId="135694067" sldId="285"/>
            <ac:spMk id="6" creationId="{E54700FC-2899-425A-922B-0EC0D31DE052}"/>
          </ac:spMkLst>
        </pc:spChg>
      </pc:sldChg>
      <pc:sldChg chg="modSp mod">
        <pc:chgData name="GORANOV Luben (SANTE)" userId="abf902f3-479e-4ad3-9a19-d2ff14d11816" providerId="ADAL" clId="{14EBAEF6-0ADE-4441-93A9-073C84546702}" dt="2024-02-01T13:54:45.418" v="327" actId="207"/>
        <pc:sldMkLst>
          <pc:docMk/>
          <pc:sldMk cId="3198586728" sldId="289"/>
        </pc:sldMkLst>
        <pc:spChg chg="mod">
          <ac:chgData name="GORANOV Luben (SANTE)" userId="abf902f3-479e-4ad3-9a19-d2ff14d11816" providerId="ADAL" clId="{14EBAEF6-0ADE-4441-93A9-073C84546702}" dt="2024-02-01T13:54:17.715" v="266"/>
          <ac:spMkLst>
            <pc:docMk/>
            <pc:sldMk cId="3198586728" sldId="289"/>
            <ac:spMk id="9" creationId="{00294580-17A1-419A-A04F-FE29F0C4FFC0}"/>
          </ac:spMkLst>
        </pc:spChg>
        <pc:spChg chg="mod">
          <ac:chgData name="GORANOV Luben (SANTE)" userId="abf902f3-479e-4ad3-9a19-d2ff14d11816" providerId="ADAL" clId="{14EBAEF6-0ADE-4441-93A9-073C84546702}" dt="2024-02-01T13:54:45.418" v="327" actId="207"/>
          <ac:spMkLst>
            <pc:docMk/>
            <pc:sldMk cId="3198586728" sldId="289"/>
            <ac:spMk id="19" creationId="{9970EDC7-A38A-4B57-B63A-5E7945914F55}"/>
          </ac:spMkLst>
        </pc:spChg>
      </pc:sldChg>
      <pc:sldChg chg="modSp mod addCm delCm">
        <pc:chgData name="GORANOV Luben (SANTE)" userId="abf902f3-479e-4ad3-9a19-d2ff14d11816" providerId="ADAL" clId="{14EBAEF6-0ADE-4441-93A9-073C84546702}" dt="2024-02-01T13:50:06.215" v="193"/>
        <pc:sldMkLst>
          <pc:docMk/>
          <pc:sldMk cId="3041574353" sldId="290"/>
        </pc:sldMkLst>
        <pc:spChg chg="mod">
          <ac:chgData name="GORANOV Luben (SANTE)" userId="abf902f3-479e-4ad3-9a19-d2ff14d11816" providerId="ADAL" clId="{14EBAEF6-0ADE-4441-93A9-073C84546702}" dt="2024-02-01T13:48:09.559" v="94"/>
          <ac:spMkLst>
            <pc:docMk/>
            <pc:sldMk cId="3041574353" sldId="290"/>
            <ac:spMk id="10" creationId="{2A83FD62-CCDE-4B4D-90E8-1FDF83CF6F04}"/>
          </ac:spMkLst>
        </pc:spChg>
        <pc:spChg chg="mod">
          <ac:chgData name="GORANOV Luben (SANTE)" userId="abf902f3-479e-4ad3-9a19-d2ff14d11816" providerId="ADAL" clId="{14EBAEF6-0ADE-4441-93A9-073C84546702}" dt="2024-02-01T13:49:07.948" v="137" actId="207"/>
          <ac:spMkLst>
            <pc:docMk/>
            <pc:sldMk cId="3041574353" sldId="290"/>
            <ac:spMk id="14" creationId="{020BD3D6-FEB2-46AC-A6E0-B11841A38AEA}"/>
          </ac:spMkLst>
        </pc:spChg>
        <pc:spChg chg="mod">
          <ac:chgData name="GORANOV Luben (SANTE)" userId="abf902f3-479e-4ad3-9a19-d2ff14d11816" providerId="ADAL" clId="{14EBAEF6-0ADE-4441-93A9-073C84546702}" dt="2024-02-01T13:46:47.817" v="91"/>
          <ac:spMkLst>
            <pc:docMk/>
            <pc:sldMk cId="3041574353" sldId="290"/>
            <ac:spMk id="20" creationId="{D256171C-5BE8-4B26-96E4-4F8453E308A2}"/>
          </ac:spMkLst>
        </pc:spChg>
        <pc:spChg chg="mod">
          <ac:chgData name="GORANOV Luben (SANTE)" userId="abf902f3-479e-4ad3-9a19-d2ff14d11816" providerId="ADAL" clId="{14EBAEF6-0ADE-4441-93A9-073C84546702}" dt="2024-02-01T13:49:33.711" v="192" actId="207"/>
          <ac:spMkLst>
            <pc:docMk/>
            <pc:sldMk cId="3041574353" sldId="290"/>
            <ac:spMk id="21" creationId="{62AB3FBB-E0B4-4C96-8215-6179ED4082D9}"/>
          </ac:spMkLst>
        </pc:spChg>
        <pc:extLst>
          <p:ext xmlns:p="http://schemas.openxmlformats.org/presentationml/2006/main" uri="{D6D511B9-2390-475A-947B-AFAB55BFBCF1}">
            <pc226:cmChg xmlns:pc226="http://schemas.microsoft.com/office/powerpoint/2022/06/main/command" chg="add del">
              <pc226:chgData name="GORANOV Luben (SANTE)" userId="abf902f3-479e-4ad3-9a19-d2ff14d11816" providerId="ADAL" clId="{14EBAEF6-0ADE-4441-93A9-073C84546702}" dt="2024-02-01T13:50:06.215" v="193"/>
              <pc2:cmMkLst xmlns:pc2="http://schemas.microsoft.com/office/powerpoint/2019/9/main/command">
                <pc:docMk/>
                <pc:sldMk cId="3041574353" sldId="290"/>
                <pc2:cmMk id="{AE38F58D-0F61-4A5A-8497-918BCBE8C872}"/>
              </pc2:cmMkLst>
            </pc226:cmChg>
          </p:ext>
        </pc:extLst>
      </pc:sldChg>
      <pc:sldChg chg="modSp mod addCm">
        <pc:chgData name="GORANOV Luben (SANTE)" userId="abf902f3-479e-4ad3-9a19-d2ff14d11816" providerId="ADAL" clId="{14EBAEF6-0ADE-4441-93A9-073C84546702}" dt="2024-02-01T13:57:56.060" v="345"/>
        <pc:sldMkLst>
          <pc:docMk/>
          <pc:sldMk cId="3690058459" sldId="291"/>
        </pc:sldMkLst>
        <pc:spChg chg="mod">
          <ac:chgData name="GORANOV Luben (SANTE)" userId="abf902f3-479e-4ad3-9a19-d2ff14d11816" providerId="ADAL" clId="{14EBAEF6-0ADE-4441-93A9-073C84546702}" dt="2024-02-01T13:55:46.872" v="333"/>
          <ac:spMkLst>
            <pc:docMk/>
            <pc:sldMk cId="3690058459" sldId="291"/>
            <ac:spMk id="11" creationId="{16E08D60-E026-4C7E-A475-EF3FCD518C38}"/>
          </ac:spMkLst>
        </pc:spChg>
        <pc:spChg chg="mod">
          <ac:chgData name="GORANOV Luben (SANTE)" userId="abf902f3-479e-4ad3-9a19-d2ff14d11816" providerId="ADAL" clId="{14EBAEF6-0ADE-4441-93A9-073C84546702}" dt="2024-02-01T13:56:05.921" v="344"/>
          <ac:spMkLst>
            <pc:docMk/>
            <pc:sldMk cId="3690058459" sldId="291"/>
            <ac:spMk id="12" creationId="{8D0FB960-6059-446B-95AD-429679DDAB84}"/>
          </ac:spMkLst>
        </pc:spChg>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3:57:56.060" v="345"/>
              <pc2:cmMkLst xmlns:pc2="http://schemas.microsoft.com/office/powerpoint/2019/9/main/command">
                <pc:docMk/>
                <pc:sldMk cId="3690058459" sldId="291"/>
                <pc2:cmMk id="{7B11F383-1BF5-4D5B-88F2-9A248C9E35A6}"/>
              </pc2:cmMkLst>
            </pc226:cmChg>
          </p:ext>
        </pc:extLst>
      </pc:sldChg>
      <pc:sldChg chg="addCm">
        <pc:chgData name="GORANOV Luben (SANTE)" userId="abf902f3-479e-4ad3-9a19-d2ff14d11816" providerId="ADAL" clId="{14EBAEF6-0ADE-4441-93A9-073C84546702}" dt="2024-02-01T13:59:38.170" v="346"/>
        <pc:sldMkLst>
          <pc:docMk/>
          <pc:sldMk cId="2181412119" sldId="292"/>
        </pc:sldMkLst>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3:59:38.170" v="346"/>
              <pc2:cmMkLst xmlns:pc2="http://schemas.microsoft.com/office/powerpoint/2019/9/main/command">
                <pc:docMk/>
                <pc:sldMk cId="2181412119" sldId="292"/>
                <pc2:cmMk id="{97595995-D97D-4914-A65B-92EC4D89ECA8}"/>
              </pc2:cmMkLst>
            </pc226:cmChg>
          </p:ext>
        </pc:extLst>
      </pc:sldChg>
      <pc:sldChg chg="modSp mod addCm delCm modCm">
        <pc:chgData name="GORANOV Luben (SANTE)" userId="abf902f3-479e-4ad3-9a19-d2ff14d11816" providerId="ADAL" clId="{14EBAEF6-0ADE-4441-93A9-073C84546702}" dt="2024-02-01T14:04:09.443" v="355"/>
        <pc:sldMkLst>
          <pc:docMk/>
          <pc:sldMk cId="483007583" sldId="293"/>
        </pc:sldMkLst>
        <pc:spChg chg="mod">
          <ac:chgData name="GORANOV Luben (SANTE)" userId="abf902f3-479e-4ad3-9a19-d2ff14d11816" providerId="ADAL" clId="{14EBAEF6-0ADE-4441-93A9-073C84546702}" dt="2024-02-01T14:00:16.286" v="350"/>
          <ac:spMkLst>
            <pc:docMk/>
            <pc:sldMk cId="483007583" sldId="293"/>
            <ac:spMk id="3" creationId="{314D8D52-E54A-465C-954A-EA031B7F43AE}"/>
          </ac:spMkLst>
        </pc:spChg>
        <pc:spChg chg="mod">
          <ac:chgData name="GORANOV Luben (SANTE)" userId="abf902f3-479e-4ad3-9a19-d2ff14d11816" providerId="ADAL" clId="{14EBAEF6-0ADE-4441-93A9-073C84546702}" dt="2024-02-01T14:00:18.865" v="352"/>
          <ac:spMkLst>
            <pc:docMk/>
            <pc:sldMk cId="483007583" sldId="293"/>
            <ac:spMk id="4" creationId="{D256171C-5BE8-4B26-96E4-4F8453E308A2}"/>
          </ac:spMkLst>
        </pc:spChg>
        <pc:extLst>
          <p:ext xmlns:p="http://schemas.openxmlformats.org/presentationml/2006/main" uri="{D6D511B9-2390-475A-947B-AFAB55BFBCF1}">
            <pc226:cmChg xmlns:pc226="http://schemas.microsoft.com/office/powerpoint/2022/06/main/command" chg="add del mod">
              <pc226:chgData name="GORANOV Luben (SANTE)" userId="abf902f3-479e-4ad3-9a19-d2ff14d11816" providerId="ADAL" clId="{14EBAEF6-0ADE-4441-93A9-073C84546702}" dt="2024-02-01T14:04:09.443" v="355"/>
              <pc2:cmMkLst xmlns:pc2="http://schemas.microsoft.com/office/powerpoint/2019/9/main/command">
                <pc:docMk/>
                <pc:sldMk cId="483007583" sldId="293"/>
                <pc2:cmMk id="{208A28C6-D05B-457C-AFBE-89B264D2BBB4}"/>
              </pc2:cmMkLst>
            </pc226:cmChg>
          </p:ext>
        </pc:extLst>
      </pc:sldChg>
      <pc:sldChg chg="addCm">
        <pc:chgData name="GORANOV Luben (SANTE)" userId="abf902f3-479e-4ad3-9a19-d2ff14d11816" providerId="ADAL" clId="{14EBAEF6-0ADE-4441-93A9-073C84546702}" dt="2024-02-01T14:05:22.333" v="356"/>
        <pc:sldMkLst>
          <pc:docMk/>
          <pc:sldMk cId="2856719273" sldId="294"/>
        </pc:sldMkLst>
        <pc:extLst>
          <p:ext xmlns:p="http://schemas.openxmlformats.org/presentationml/2006/main" uri="{D6D511B9-2390-475A-947B-AFAB55BFBCF1}">
            <pc226:cmChg xmlns:pc226="http://schemas.microsoft.com/office/powerpoint/2022/06/main/command" chg="add">
              <pc226:chgData name="GORANOV Luben (SANTE)" userId="abf902f3-479e-4ad3-9a19-d2ff14d11816" providerId="ADAL" clId="{14EBAEF6-0ADE-4441-93A9-073C84546702}" dt="2024-02-01T14:05:22.333" v="356"/>
              <pc2:cmMkLst xmlns:pc2="http://schemas.microsoft.com/office/powerpoint/2019/9/main/command">
                <pc:docMk/>
                <pc:sldMk cId="2856719273" sldId="294"/>
                <pc2:cmMk id="{D12863F5-5398-4D20-9696-FE11F62097C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55384AF-2D34-44D2-9FAD-95C1C048C0DA}" type="datetimeFigureOut">
              <a:rPr lang="en-GB" smtClean="0"/>
              <a:t>04/04/2024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55D0D8A8-D8AA-4DF4-A8EE-1A55507FC33C}" type="slidenum">
              <a:rPr lang="en-GB" smtClean="0"/>
              <a:t>‹#›</a:t>
            </a:fld>
            <a:endParaRPr lang="en-GB"/>
          </a:p>
        </p:txBody>
      </p:sp>
    </p:spTree>
    <p:extLst>
      <p:ext uri="{BB962C8B-B14F-4D97-AF65-F5344CB8AC3E}">
        <p14:creationId xmlns:p14="http://schemas.microsoft.com/office/powerpoint/2010/main" val="409898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4</a:t>
            </a:fld>
            <a:endParaRPr lang="en-GB"/>
          </a:p>
        </p:txBody>
      </p:sp>
    </p:spTree>
    <p:extLst>
      <p:ext uri="{BB962C8B-B14F-4D97-AF65-F5344CB8AC3E}">
        <p14:creationId xmlns:p14="http://schemas.microsoft.com/office/powerpoint/2010/main" val="266442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8</a:t>
            </a:fld>
            <a:endParaRPr lang="en-GB"/>
          </a:p>
        </p:txBody>
      </p:sp>
    </p:spTree>
    <p:extLst>
      <p:ext uri="{BB962C8B-B14F-4D97-AF65-F5344CB8AC3E}">
        <p14:creationId xmlns:p14="http://schemas.microsoft.com/office/powerpoint/2010/main" val="362760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9</a:t>
            </a:fld>
            <a:endParaRPr lang="en-GB"/>
          </a:p>
        </p:txBody>
      </p:sp>
    </p:spTree>
    <p:extLst>
      <p:ext uri="{BB962C8B-B14F-4D97-AF65-F5344CB8AC3E}">
        <p14:creationId xmlns:p14="http://schemas.microsoft.com/office/powerpoint/2010/main" val="382636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10</a:t>
            </a:fld>
            <a:endParaRPr lang="en-GB"/>
          </a:p>
        </p:txBody>
      </p:sp>
    </p:spTree>
    <p:extLst>
      <p:ext uri="{BB962C8B-B14F-4D97-AF65-F5344CB8AC3E}">
        <p14:creationId xmlns:p14="http://schemas.microsoft.com/office/powerpoint/2010/main" val="152089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22715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5D0D8A8-D8AA-4DF4-A8EE-1A55507FC33C}" type="slidenum">
              <a:rPr lang="en-GB" smtClean="0"/>
              <a:t>15</a:t>
            </a:fld>
            <a:endParaRPr lang="en-GB"/>
          </a:p>
        </p:txBody>
      </p:sp>
    </p:spTree>
    <p:extLst>
      <p:ext uri="{BB962C8B-B14F-4D97-AF65-F5344CB8AC3E}">
        <p14:creationId xmlns:p14="http://schemas.microsoft.com/office/powerpoint/2010/main" val="193126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Add</a:t>
            </a:r>
            <a:r>
              <a:rPr lang="es-ES" dirty="0"/>
              <a:t> more </a:t>
            </a:r>
            <a:r>
              <a:rPr lang="es-ES" dirty="0" err="1"/>
              <a:t>slides</a:t>
            </a:r>
            <a:r>
              <a:rPr lang="es-ES" dirty="0"/>
              <a:t> </a:t>
            </a:r>
            <a:r>
              <a:rPr lang="es-ES" dirty="0" err="1"/>
              <a:t>if</a:t>
            </a:r>
            <a:r>
              <a:rPr lang="es-ES" dirty="0"/>
              <a:t> </a:t>
            </a:r>
            <a:r>
              <a:rPr lang="es-ES" dirty="0" err="1"/>
              <a:t>necessary</a:t>
            </a:r>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23</a:t>
            </a:fld>
            <a:endParaRPr lang="en-GB"/>
          </a:p>
        </p:txBody>
      </p:sp>
    </p:spTree>
    <p:extLst>
      <p:ext uri="{BB962C8B-B14F-4D97-AF65-F5344CB8AC3E}">
        <p14:creationId xmlns:p14="http://schemas.microsoft.com/office/powerpoint/2010/main" val="32993939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4167822"/>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sz="3600" b="1" dirty="0">
                <a:latin typeface="EC Square Sans Pro" panose="020B0506040000020004" pitchFamily="34" charset="0"/>
              </a:rPr>
              <a:t>ESTONIA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10 &amp; 11 April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algn="l"/>
            <a:r>
              <a:rPr lang="en-US" sz="2400" b="1" dirty="0">
                <a:solidFill>
                  <a:srgbClr val="003399"/>
                </a:solidFill>
                <a:latin typeface="EC Square Sans Pro" panose="020B0506040000020004" pitchFamily="34" charset="0"/>
                <a:ea typeface="+mn-ea"/>
                <a:cs typeface="Arial" panose="020B0604020202020204" pitchFamily="34" charset="0"/>
              </a:rPr>
              <a:t>Supporting prudent use and preserving efficacy</a:t>
            </a:r>
            <a:endParaRPr lang="en-GB" sz="2400" b="1" dirty="0">
              <a:solidFill>
                <a:srgbClr val="003399"/>
              </a:solidFill>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l"/>
            <a:r>
              <a:rPr lang="en-US" sz="2400" dirty="0">
                <a:solidFill>
                  <a:srgbClr val="003399"/>
                </a:solidFill>
                <a:latin typeface="EC Square Sans Pro" panose="020B0506040000020004" pitchFamily="34" charset="0"/>
              </a:rPr>
              <a:t>antimicrobials or groups of antimicrobials </a:t>
            </a:r>
            <a:r>
              <a:rPr lang="en-US" sz="2400" b="1" dirty="0">
                <a:solidFill>
                  <a:srgbClr val="003399"/>
                </a:solidFill>
                <a:latin typeface="EC Square Sans Pro" panose="020B0506040000020004" pitchFamily="34" charset="0"/>
              </a:rPr>
              <a:t>reserved</a:t>
            </a:r>
            <a:r>
              <a:rPr lang="en-US" sz="2400" dirty="0">
                <a:solidFill>
                  <a:srgbClr val="003399"/>
                </a:solidFill>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algn="l"/>
            <a:r>
              <a:rPr lang="en-GB" sz="2400" dirty="0">
                <a:solidFill>
                  <a:srgbClr val="003399"/>
                </a:solidFill>
                <a:latin typeface="EC Square Sans Pro" panose="020B0506040000020004" pitchFamily="34" charset="0"/>
              </a:rPr>
              <a:t>List of antimicrobials which: </a:t>
            </a:r>
          </a:p>
          <a:p>
            <a:pPr marL="342900" indent="-342900" algn="l">
              <a:buAutoNum type="alphaLcParenBoth"/>
            </a:pPr>
            <a:r>
              <a:rPr lang="en-US" sz="2400" dirty="0">
                <a:solidFill>
                  <a:srgbClr val="003399"/>
                </a:solidFill>
                <a:latin typeface="EC Square Sans Pro" panose="020B0506040000020004" pitchFamily="34" charset="0"/>
              </a:rPr>
              <a:t>are not to be used in accordance with Articles 112, 113 and 114; or </a:t>
            </a:r>
          </a:p>
          <a:p>
            <a:pPr marL="354013" indent="-354013" algn="l"/>
            <a:r>
              <a:rPr lang="en-US" sz="2400" dirty="0">
                <a:solidFill>
                  <a:srgbClr val="003399"/>
                </a:solidFill>
                <a:latin typeface="EC Square Sans Pro" panose="020B0506040000020004" pitchFamily="34" charset="0"/>
              </a:rPr>
              <a:t>(b)  </a:t>
            </a:r>
            <a:r>
              <a:rPr lang="en-GB" sz="2400" dirty="0">
                <a:solidFill>
                  <a:srgbClr val="003399"/>
                </a:solidFill>
                <a:latin typeface="EC Square Sans Pro" panose="020B0506040000020004" pitchFamily="34" charset="0"/>
              </a:rPr>
              <a:t>are </a:t>
            </a:r>
            <a:r>
              <a:rPr lang="en-US" sz="2400" dirty="0">
                <a:solidFill>
                  <a:srgbClr val="003399"/>
                </a:solidFill>
                <a:latin typeface="EC Square Sans Pro" panose="020B0506040000020004" pitchFamily="34" charset="0"/>
              </a:rPr>
              <a:t>only to be used in accordance with Articles 112, 113 and 114 subject to </a:t>
            </a:r>
            <a:r>
              <a:rPr lang="en-US" sz="2400" b="1" dirty="0">
                <a:solidFill>
                  <a:srgbClr val="003399"/>
                </a:solidFill>
                <a:latin typeface="EC Square Sans Pro" panose="020B0506040000020004" pitchFamily="34" charset="0"/>
              </a:rPr>
              <a:t>certain conditions</a:t>
            </a:r>
            <a:r>
              <a:rPr lang="en-US" sz="2400" dirty="0">
                <a:solidFill>
                  <a:srgbClr val="003399"/>
                </a:solidFill>
                <a:latin typeface="EC Square Sans Pro" panose="020B0506040000020004" pitchFamily="34" charset="0"/>
              </a:rPr>
              <a:t>. </a:t>
            </a:r>
            <a:endParaRPr lang="es-ES" sz="2000" b="1" kern="0" dirty="0">
              <a:solidFill>
                <a:srgbClr val="003399"/>
              </a:solidFill>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000" dirty="0">
                <a:solidFill>
                  <a:srgbClr val="003399"/>
                </a:solidFill>
                <a:latin typeface="EC Square Sans Pro" panose="020B0506040000020004" pitchFamily="34" charset="0"/>
                <a:ea typeface="Steelfish" charset="0"/>
                <a:cs typeface="Steelfish" charset="0"/>
              </a:rPr>
              <a:t>Article 37 (5)</a:t>
            </a:r>
            <a:endParaRPr lang="en-GB" sz="1600" dirty="0">
              <a:solidFill>
                <a:srgbClr val="003399"/>
              </a:solidFill>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000" dirty="0">
                <a:solidFill>
                  <a:srgbClr val="003399"/>
                </a:solidFill>
                <a:latin typeface="EC Square Sans Pro" panose="020B0506040000020004" pitchFamily="34" charset="0"/>
                <a:ea typeface="Steelfish" charset="0"/>
                <a:cs typeface="Steelfish" charset="0"/>
              </a:rPr>
              <a:t>Article 107 (6)</a:t>
            </a:r>
            <a:endParaRPr lang="en-GB" sz="1600" dirty="0">
              <a:solidFill>
                <a:srgbClr val="003399"/>
              </a:solidFill>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2019/6 on VETERINARY MEDICINAL PRODUCTS (VMP)</a:t>
            </a:r>
            <a:br>
              <a:rPr lang="en-GB" sz="2800" b="1" dirty="0">
                <a:solidFill>
                  <a:srgbClr val="19355D"/>
                </a:solidFill>
                <a:latin typeface="EC Square Sans Pro" panose="020B0506040000020004" pitchFamily="34" charset="0"/>
                <a:cs typeface="Arial" pitchFamily="34" charset="0"/>
              </a:rPr>
            </a:br>
            <a:endParaRPr lang="en-GB" sz="2800" b="1" dirty="0">
              <a:solidFill>
                <a:srgbClr val="19355D"/>
              </a:solidFill>
              <a:latin typeface="EC Square Sans Pro" panose="020B0506040000020004" pitchFamily="34" charset="0"/>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r>
              <a:rPr lang="en-GB" dirty="0">
                <a:solidFill>
                  <a:schemeClr val="bg1"/>
                </a:solidFill>
                <a:latin typeface="EC Square Sans Pro" panose="020B0506040000020004" pitchFamily="34" charset="0"/>
              </a:rPr>
              <a:t>“ use of AM</a:t>
            </a:r>
            <a:r>
              <a:rPr lang="bg-BG" dirty="0">
                <a:solidFill>
                  <a:schemeClr val="bg1"/>
                </a:solidFill>
                <a:latin typeface="EC Square Sans Pro" panose="020B0506040000020004" pitchFamily="34" charset="0"/>
              </a:rPr>
              <a:t> </a:t>
            </a:r>
            <a:r>
              <a:rPr lang="en-GB" dirty="0">
                <a:solidFill>
                  <a:schemeClr val="bg1"/>
                </a:solidFill>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07695" y="2816333"/>
            <a:ext cx="5334000" cy="378565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200"/>
              </a:spcAft>
            </a:pPr>
            <a:r>
              <a:rPr lang="en-US" sz="2000" dirty="0">
                <a:latin typeface="EC Square Sans Pro" panose="020B0506040000020004" pitchFamily="34" charset="0"/>
              </a:rPr>
              <a:t>The antimicrobials and group of antimicrobials listed in this Regulation should </a:t>
            </a:r>
            <a:r>
              <a:rPr lang="en-US" sz="2000" dirty="0">
                <a:solidFill>
                  <a:srgbClr val="024B9C"/>
                </a:solidFill>
                <a:latin typeface="EC Square Sans Pro" panose="020B0506040000020004" pitchFamily="34" charset="0"/>
              </a:rPr>
              <a:t>not be used in veterinary medicinal products</a:t>
            </a:r>
            <a:r>
              <a:rPr lang="en-US" sz="2000" dirty="0">
                <a:latin typeface="EC Square Sans Pro" panose="020B0506040000020004" pitchFamily="34" charset="0"/>
              </a:rPr>
              <a:t>. </a:t>
            </a:r>
          </a:p>
          <a:p>
            <a:pPr algn="just">
              <a:spcAft>
                <a:spcPts val="1200"/>
              </a:spcAft>
            </a:pPr>
            <a:r>
              <a:rPr lang="en-US" sz="2000" dirty="0">
                <a:latin typeface="EC Square Sans Pro" panose="020B0506040000020004" pitchFamily="34" charset="0"/>
              </a:rPr>
              <a:t>VMP that contain antimicrobials or groups of antimicrobials listed in this Regulation </a:t>
            </a:r>
            <a:r>
              <a:rPr lang="en-US" sz="2000" dirty="0">
                <a:solidFill>
                  <a:srgbClr val="024B9C"/>
                </a:solidFill>
                <a:latin typeface="EC Square Sans Pro" panose="020B0506040000020004" pitchFamily="34" charset="0"/>
              </a:rPr>
              <a:t>in medicated feed should not be possible.</a:t>
            </a:r>
          </a:p>
          <a:p>
            <a:pPr algn="just">
              <a:spcAft>
                <a:spcPts val="1200"/>
              </a:spcAft>
            </a:pPr>
            <a:r>
              <a:rPr lang="en-US" sz="2000" dirty="0">
                <a:latin typeface="EC Square Sans Pro" panose="020B0506040000020004" pitchFamily="34" charset="0"/>
              </a:rPr>
              <a:t>The list of antimicrobials or groups of antimicrobials to be reserved for treatment of certain infections in humans </a:t>
            </a:r>
            <a:r>
              <a:rPr lang="en-US" sz="2000" dirty="0">
                <a:solidFill>
                  <a:srgbClr val="024B9C"/>
                </a:solidFill>
                <a:latin typeface="EC Square Sans Pro" panose="020B0506040000020004" pitchFamily="34" charset="0"/>
              </a:rPr>
              <a:t>should be kept under continual review </a:t>
            </a:r>
            <a:r>
              <a:rPr lang="en-US" sz="2000" dirty="0">
                <a:latin typeface="EC Square Sans Pro" panose="020B0506040000020004" pitchFamily="34" charset="0"/>
              </a:rPr>
              <a:t>in the light of new scientific evidence or emerging information</a:t>
            </a:r>
            <a:endParaRPr lang="es-ES" sz="2000" dirty="0">
              <a:latin typeface="EC Square Sans Pro" panose="020B0506040000020004" pitchFamily="34" charset="0"/>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a:srcRect l="5889" t="271" r="6353" b="-271"/>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“reserve list”</a:t>
            </a:r>
          </a:p>
        </p:txBody>
      </p:sp>
      <p:sp>
        <p:nvSpPr>
          <p:cNvPr id="22" name="CuadroTexto 21">
            <a:extLst>
              <a:ext uri="{FF2B5EF4-FFF2-40B4-BE49-F238E27FC236}">
                <a16:creationId xmlns:a16="http://schemas.microsoft.com/office/drawing/2014/main" id="{8263BF89-7984-4FA1-9964-432939201322}"/>
              </a:ext>
            </a:extLst>
          </p:cNvPr>
          <p:cNvSpPr txBox="1"/>
          <p:nvPr/>
        </p:nvSpPr>
        <p:spPr>
          <a:xfrm>
            <a:off x="457200" y="2293113"/>
            <a:ext cx="5484495" cy="615553"/>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US" sz="1600" i="1" dirty="0">
                <a:latin typeface="EC Square Sans Pro" panose="020B0506040000020004" pitchFamily="34" charset="0"/>
              </a:rPr>
              <a:t> </a:t>
            </a:r>
            <a:r>
              <a:rPr lang="en-US" sz="1600" b="1" i="1" dirty="0">
                <a:solidFill>
                  <a:srgbClr val="002060"/>
                </a:solidFill>
                <a:latin typeface="EC Square Sans Pro" panose="020B0506040000020004" pitchFamily="34" charset="0"/>
              </a:rPr>
              <a:t>The list of antimicrobials reserved for treatment of certain infections in humans (‘human reserve list’)</a:t>
            </a:r>
            <a:endParaRPr lang="en-GB" sz="1600" b="1" strike="dblStrike" dirty="0">
              <a:solidFill>
                <a:srgbClr val="002060"/>
              </a:solidFill>
              <a:latin typeface="EC Square Sans Pro" panose="020B0506040000020004" pitchFamily="34" charset="0"/>
            </a:endParaRP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10" name="CuadroTexto 9">
            <a:extLst>
              <a:ext uri="{FF2B5EF4-FFF2-40B4-BE49-F238E27FC236}">
                <a16:creationId xmlns:a16="http://schemas.microsoft.com/office/drawing/2014/main" id="{424A30C1-DE06-42E0-A897-C1328FBE17E9}"/>
              </a:ext>
            </a:extLst>
          </p:cNvPr>
          <p:cNvSpPr txBox="1"/>
          <p:nvPr/>
        </p:nvSpPr>
        <p:spPr>
          <a:xfrm>
            <a:off x="2065348" y="1343914"/>
            <a:ext cx="6705599" cy="400110"/>
          </a:xfrm>
          <a:prstGeom prst="rect">
            <a:avLst/>
          </a:prstGeom>
          <a:noFill/>
        </p:spPr>
        <p:txBody>
          <a:bodyPr wrap="square" rtlCol="0">
            <a:spAutoFit/>
          </a:bodyPr>
          <a:lstStyle/>
          <a:p>
            <a:pPr algn="l"/>
            <a:r>
              <a:rPr lang="en-US" sz="20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0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a:srcRect l="30625" t="21111" r="52969" b="40001"/>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3"/>
          <a:srcRect l="31250" t="59331" r="57500" b="7335"/>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r>
              <a:rPr lang="en-US" sz="1400" i="1" dirty="0">
                <a:solidFill>
                  <a:srgbClr val="003399"/>
                </a:solidFill>
                <a:latin typeface="EC Square Sans Pro" panose="020B0506040000020004" pitchFamily="34" charset="0"/>
              </a:rPr>
              <a:t>Commission Implementing Regulation (EU) 2022/1255 </a:t>
            </a:r>
            <a:endParaRPr lang="en-GB" sz="1400" dirty="0">
              <a:solidFill>
                <a:srgbClr val="003399"/>
              </a:solidFill>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algn="l"/>
            <a:r>
              <a:rPr lang="en-US" sz="20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000" b="1" dirty="0">
              <a:solidFill>
                <a:schemeClr val="bg1"/>
              </a:solidFill>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4"/>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3399"/>
                </a:solidFill>
                <a:latin typeface="EC Square Sans Pro" panose="020B0506040000020004" pitchFamily="34" charset="0"/>
                <a:cs typeface="Arial" panose="020B0604020202020204" pitchFamily="34" charset="0"/>
              </a:rPr>
              <a:t>List of antimicrobials which:</a:t>
            </a:r>
            <a:endParaRPr lang="en-GB" sz="2400" b="1" dirty="0">
              <a:latin typeface="EC Square Sans Pro" panose="020B0506040000020004" pitchFamily="34" charset="0"/>
              <a:cs typeface="Arial" panose="020B0604020202020204" pitchFamily="34" charset="0"/>
            </a:endParaRPr>
          </a:p>
          <a:p>
            <a:endParaRPr lang="en-US" b="1" dirty="0">
              <a:latin typeface="EC Square Sans Pro" panose="020B0506040000020004" pitchFamily="34" charset="0"/>
            </a:endParaRPr>
          </a:p>
          <a:p>
            <a:pPr lvl="1" indent="-457200">
              <a:spcBef>
                <a:spcPts val="600"/>
              </a:spcBef>
              <a:spcAft>
                <a:spcPts val="600"/>
              </a:spcAft>
              <a:buClr>
                <a:srgbClr val="2C7470"/>
              </a:buClr>
              <a:buAutoNum type="alphaLcParenBoth"/>
            </a:pPr>
            <a:r>
              <a:rPr lang="en-US" sz="2000" dirty="0">
                <a:latin typeface="EC Square Sans Pro" panose="020B0506040000020004" pitchFamily="34" charset="0"/>
              </a:rPr>
              <a:t>are not to be used in accordance with Articles 112, 113 and 114; or</a:t>
            </a:r>
          </a:p>
          <a:p>
            <a:pPr lvl="1" indent="-457200">
              <a:spcBef>
                <a:spcPts val="600"/>
              </a:spcBef>
              <a:spcAft>
                <a:spcPts val="600"/>
              </a:spcAft>
              <a:buClr>
                <a:srgbClr val="2C7470"/>
              </a:buClr>
              <a:buAutoNum type="alphaLcParenBoth"/>
            </a:pPr>
            <a:r>
              <a:rPr lang="en-US" sz="2000" dirty="0">
                <a:latin typeface="EC Square Sans Pro" panose="020B0506040000020004" pitchFamily="34" charset="0"/>
              </a:rPr>
              <a:t>are only to be used in accordance with Articles 112, 113 and 114 subject to certain conditions. </a:t>
            </a:r>
            <a:endParaRPr lang="es-ES" sz="2000" dirty="0">
              <a:latin typeface="EC Square Sans Pro" panose="020B0506040000020004" pitchFamily="34" charset="0"/>
            </a:endParaRPr>
          </a:p>
          <a:p>
            <a:endParaRPr lang="en-US" b="1" dirty="0">
              <a:solidFill>
                <a:srgbClr val="0070C0"/>
              </a:solidFill>
              <a:latin typeface="EC Square Sans Pro" panose="020B0506040000020004" pitchFamily="34" charset="0"/>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2"/>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107(6)</a:t>
            </a:r>
            <a:endParaRPr lang="en-GB" sz="1600" b="1" dirty="0">
              <a:solidFill>
                <a:srgbClr val="003399"/>
              </a:solidFill>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3"/>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r>
              <a:rPr lang="en-GB" dirty="0">
                <a:solidFill>
                  <a:schemeClr val="bg1"/>
                </a:solidFill>
                <a:latin typeface="EC Square Sans Pro" panose="020B0506040000020004" pitchFamily="34" charset="0"/>
              </a:rPr>
              <a:t>“use of AM</a:t>
            </a:r>
            <a:r>
              <a:rPr lang="bg-BG" dirty="0">
                <a:solidFill>
                  <a:schemeClr val="bg1"/>
                </a:solidFill>
                <a:latin typeface="EC Square Sans Pro" panose="020B0506040000020004" pitchFamily="34" charset="0"/>
              </a:rPr>
              <a:t> </a:t>
            </a:r>
            <a:r>
              <a:rPr lang="en-GB" dirty="0">
                <a:solidFill>
                  <a:schemeClr val="bg1"/>
                </a:solidFill>
                <a:latin typeface="EC Square Sans Pro" panose="020B0506040000020004" pitchFamily="34" charset="0"/>
              </a:rPr>
              <a:t>outside</a:t>
            </a:r>
          </a:p>
          <a:p>
            <a:r>
              <a:rPr lang="en-GB" dirty="0">
                <a:solidFill>
                  <a:schemeClr val="bg1"/>
                </a:solidFill>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2820761" y="1389255"/>
            <a:ext cx="6705599" cy="400110"/>
          </a:xfrm>
          <a:prstGeom prst="rect">
            <a:avLst/>
          </a:prstGeom>
          <a:noFill/>
        </p:spPr>
        <p:txBody>
          <a:bodyPr wrap="square" rtlCol="0">
            <a:spAutoFit/>
          </a:bodyPr>
          <a:lstStyle/>
          <a:p>
            <a:pPr algn="l"/>
            <a:r>
              <a:rPr lang="en-US" sz="20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0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r>
              <a:rPr lang="en-US" b="1" dirty="0">
                <a:latin typeface="EC Square Sans Pro" panose="020B0506040000020004" pitchFamily="34" charset="0"/>
              </a:rPr>
              <a:t>The list of antimicrobials for specific species (aquatic animals) </a:t>
            </a: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934546"/>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2"/>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496429"/>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3"/>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2971800" y="1361657"/>
            <a:ext cx="89262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7001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b="1" dirty="0">
              <a:solidFill>
                <a:srgbClr val="003399"/>
              </a:solidFill>
              <a:latin typeface="EC Square Sans Pro" panose="020B0506040000020004" pitchFamily="34" charset="0"/>
              <a:cs typeface="Arial" panose="020B0604020202020204" pitchFamily="34" charset="0"/>
            </a:endParaRPr>
          </a:p>
          <a:p>
            <a:endParaRPr lang="en-US" b="1" dirty="0">
              <a:solidFill>
                <a:srgbClr val="0070C0"/>
              </a:solidFill>
              <a:latin typeface="EC Square Sans Pro" panose="020B0506040000020004" pitchFamily="34" charset="0"/>
            </a:endParaRP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pic>
        <p:nvPicPr>
          <p:cNvPr id="16" name="Imagen 15">
            <a:extLst>
              <a:ext uri="{FF2B5EF4-FFF2-40B4-BE49-F238E27FC236}">
                <a16:creationId xmlns:a16="http://schemas.microsoft.com/office/drawing/2014/main" id="{51444405-E95E-4A6C-8AF9-61907B79A0F9}"/>
              </a:ext>
            </a:extLst>
          </p:cNvPr>
          <p:cNvPicPr>
            <a:picLocks noChangeAspect="1"/>
          </p:cNvPicPr>
          <p:nvPr/>
        </p:nvPicPr>
        <p:blipFill>
          <a:blip r:embed="rId3"/>
          <a:stretch>
            <a:fillRect/>
          </a:stretch>
        </p:blipFill>
        <p:spPr>
          <a:xfrm>
            <a:off x="10896600" y="1987550"/>
            <a:ext cx="838201" cy="886373"/>
          </a:xfrm>
          <a:prstGeom prst="rect">
            <a:avLst/>
          </a:prstGeom>
          <a:solidFill>
            <a:schemeClr val="bg1"/>
          </a:solidFill>
        </p:spPr>
      </p:pic>
      <p:sp>
        <p:nvSpPr>
          <p:cNvPr id="22" name="Marcador de texto 1">
            <a:extLst>
              <a:ext uri="{FF2B5EF4-FFF2-40B4-BE49-F238E27FC236}">
                <a16:creationId xmlns:a16="http://schemas.microsoft.com/office/drawing/2014/main" id="{5B1DFC72-2E48-45CB-A7D7-EB4D72C08ABB}"/>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l="11111" t="17217" r="8148"/>
          <a:stretch/>
        </p:blipFill>
        <p:spPr>
          <a:xfrm>
            <a:off x="4038600" y="4249073"/>
            <a:ext cx="7772400" cy="2215810"/>
          </a:xfrm>
          <a:prstGeom prst="rect">
            <a:avLst/>
          </a:prstGeom>
          <a:ln w="3175">
            <a:solidFill>
              <a:schemeClr val="tx1"/>
            </a:solidFill>
          </a:ln>
          <a:effectLst>
            <a:outerShdw blurRad="50800" dist="38100" dir="2700000" algn="tl" rotWithShape="0">
              <a:prstClr val="black">
                <a:alpha val="40000"/>
              </a:prstClr>
            </a:outerShdw>
          </a:effectLst>
        </p:spPr>
      </p:pic>
      <p:sp>
        <p:nvSpPr>
          <p:cNvPr id="10" name="CuadroTexto 9">
            <a:extLst>
              <a:ext uri="{FF2B5EF4-FFF2-40B4-BE49-F238E27FC236}">
                <a16:creationId xmlns:a16="http://schemas.microsoft.com/office/drawing/2014/main" id="{424A30C1-DE06-42E0-A897-C1328FBE17E9}"/>
              </a:ext>
            </a:extLst>
          </p:cNvPr>
          <p:cNvSpPr txBox="1"/>
          <p:nvPr/>
        </p:nvSpPr>
        <p:spPr>
          <a:xfrm>
            <a:off x="1625470" y="1374335"/>
            <a:ext cx="8857709"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
        <p:nvSpPr>
          <p:cNvPr id="3" name="Rectángulo 2"/>
          <p:cNvSpPr/>
          <p:nvPr/>
        </p:nvSpPr>
        <p:spPr>
          <a:xfrm>
            <a:off x="609600" y="6297940"/>
            <a:ext cx="11506200" cy="523220"/>
          </a:xfrm>
          <a:prstGeom prst="rect">
            <a:avLst/>
          </a:prstGeom>
        </p:spPr>
        <p:txBody>
          <a:bodyPr wrap="square">
            <a:spAutoFit/>
          </a:bodyPr>
          <a:lstStyle/>
          <a:p>
            <a:pPr algn="l"/>
            <a:endParaRPr lang="en-GB" sz="1400" b="0" i="0" u="none" strike="noStrike" baseline="0" dirty="0">
              <a:solidFill>
                <a:srgbClr val="000000"/>
              </a:solidFill>
              <a:latin typeface="EC Square Sans Pro" panose="020B0506040000020004"/>
            </a:endParaRPr>
          </a:p>
          <a:p>
            <a:r>
              <a:rPr lang="en-US" sz="1400" i="1" dirty="0">
                <a:solidFill>
                  <a:srgbClr val="003299"/>
                </a:solidFill>
                <a:latin typeface="EC Square Sans Pro" panose="020B0506040000020004"/>
              </a:rPr>
              <a:t>Commission Regulation (EC) No 1950/2006 and  </a:t>
            </a:r>
            <a:r>
              <a:rPr lang="en-US" sz="1400" b="0" i="1" u="none" strike="noStrike" baseline="0" dirty="0">
                <a:solidFill>
                  <a:srgbClr val="003299"/>
                </a:solidFill>
                <a:latin typeface="EC Square Sans Pro" panose="020B0506040000020004"/>
              </a:rPr>
              <a:t>Regulation (EC) No 122/2013 –List of substances essential form the treatment of </a:t>
            </a:r>
            <a:r>
              <a:rPr lang="en-US" sz="1400" b="0" i="1" u="none" strike="noStrike" baseline="0" dirty="0" err="1">
                <a:solidFill>
                  <a:srgbClr val="003299"/>
                </a:solidFill>
                <a:latin typeface="EC Square Sans Pro" panose="020B0506040000020004"/>
              </a:rPr>
              <a:t>equidae</a:t>
            </a:r>
            <a:endParaRPr lang="en-GB" sz="1400" dirty="0"/>
          </a:p>
        </p:txBody>
      </p:sp>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l="9016" r="6557"/>
          <a:stretch/>
        </p:blipFill>
        <p:spPr>
          <a:xfrm>
            <a:off x="76201" y="1976810"/>
            <a:ext cx="7696200" cy="2012537"/>
          </a:xfrm>
          <a:prstGeom prst="rect">
            <a:avLst/>
          </a:prstGeom>
          <a:ln w="3175">
            <a:solidFill>
              <a:schemeClr val="tx1"/>
            </a:solidFill>
          </a:ln>
          <a:effectLst>
            <a:outerShdw blurRad="50800" dist="38100" dir="2700000" algn="tl" rotWithShape="0">
              <a:prstClr val="black">
                <a:alpha val="40000"/>
              </a:prstClr>
            </a:outerShdw>
          </a:effectLst>
        </p:spPr>
      </p:pic>
      <p:sp>
        <p:nvSpPr>
          <p:cNvPr id="2" name="Elipse 1">
            <a:extLst>
              <a:ext uri="{FF2B5EF4-FFF2-40B4-BE49-F238E27FC236}">
                <a16:creationId xmlns:a16="http://schemas.microsoft.com/office/drawing/2014/main" id="{779E39FB-4A33-4E24-A6BB-7FA3C6D57180}"/>
              </a:ext>
            </a:extLst>
          </p:cNvPr>
          <p:cNvSpPr/>
          <p:nvPr/>
        </p:nvSpPr>
        <p:spPr>
          <a:xfrm>
            <a:off x="304800" y="1989440"/>
            <a:ext cx="1066800" cy="624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EC Square Sans Pro" panose="020B0506040000020004" pitchFamily="34" charset="0"/>
              </a:rPr>
              <a:t>2006</a:t>
            </a:r>
          </a:p>
        </p:txBody>
      </p:sp>
      <p:sp>
        <p:nvSpPr>
          <p:cNvPr id="11" name="Elipse 10">
            <a:extLst>
              <a:ext uri="{FF2B5EF4-FFF2-40B4-BE49-F238E27FC236}">
                <a16:creationId xmlns:a16="http://schemas.microsoft.com/office/drawing/2014/main" id="{D1326485-69D7-4C6D-8906-63035847DFF5}"/>
              </a:ext>
            </a:extLst>
          </p:cNvPr>
          <p:cNvSpPr/>
          <p:nvPr/>
        </p:nvSpPr>
        <p:spPr>
          <a:xfrm>
            <a:off x="4045527" y="4336371"/>
            <a:ext cx="1066800" cy="624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EC Square Sans Pro" panose="020B0506040000020004" pitchFamily="34" charset="0"/>
              </a:rPr>
              <a:t>2013</a:t>
            </a:r>
          </a:p>
        </p:txBody>
      </p:sp>
    </p:spTree>
    <p:extLst>
      <p:ext uri="{BB962C8B-B14F-4D97-AF65-F5344CB8AC3E}">
        <p14:creationId xmlns:p14="http://schemas.microsoft.com/office/powerpoint/2010/main" val="84819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r>
              <a:rPr lang="en-US" b="1" dirty="0">
                <a:latin typeface="EC Square Sans Pro" panose="020B0506040000020004" pitchFamily="34" charset="0"/>
              </a:rPr>
              <a:t>The list of antimicrobials for specific species (equine species) </a:t>
            </a: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148842" y="3169473"/>
            <a:ext cx="6553200" cy="1200329"/>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The Commission is to establish a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275756" y="1365606"/>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999" y="1392694"/>
            <a:ext cx="9430289"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
        <p:nvSpPr>
          <p:cNvPr id="13" name="CuadroTexto 12"/>
          <p:cNvSpPr txBox="1"/>
          <p:nvPr/>
        </p:nvSpPr>
        <p:spPr>
          <a:xfrm>
            <a:off x="98640" y="4577514"/>
            <a:ext cx="7010400" cy="2031325"/>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the 9 February 2023, the European Medicines Agency (EMA, the Agency) received from the European Commission a request to provide scientific advice for the establishment this  list of substances.</a:t>
            </a:r>
          </a:p>
          <a:p>
            <a:r>
              <a:rPr lang="en-GB" dirty="0">
                <a:solidFill>
                  <a:srgbClr val="003399"/>
                </a:solidFill>
                <a:latin typeface="EC Square Sans Pro" panose="020B0506040000020004" pitchFamily="34" charset="0"/>
                <a:ea typeface="+mn-ea"/>
                <a:cs typeface="Arial" panose="020B0604020202020204" pitchFamily="34" charset="0"/>
              </a:rPr>
              <a:t>The CVMP adopted the survey at its meeting held 18-20 April 2023. The survey, was available until 30 June 2023.</a:t>
            </a:r>
            <a:r>
              <a:rPr lang="en-GB" sz="1800" dirty="0"/>
              <a:t> </a:t>
            </a:r>
            <a:r>
              <a:rPr lang="en-GB" dirty="0">
                <a:solidFill>
                  <a:srgbClr val="003399"/>
                </a:solidFill>
                <a:latin typeface="EC Square Sans Pro" panose="020B0506040000020004" pitchFamily="34" charset="0"/>
                <a:ea typeface="+mn-ea"/>
                <a:cs typeface="Arial" panose="020B0604020202020204" pitchFamily="34" charset="0"/>
              </a:rPr>
              <a:t>The deadline for submission of the advice has been recently extended by 31 July 2024.</a:t>
            </a:r>
            <a:endParaRPr lang="es-ES" sz="1800" dirty="0"/>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381000" y="1995681"/>
            <a:ext cx="8941449" cy="251005"/>
          </a:xfrm>
        </p:spPr>
        <p:txBody>
          <a:bodyPr/>
          <a:lstStyle/>
          <a:p>
            <a:pPr>
              <a:buClr>
                <a:srgbClr val="2C7470"/>
              </a:buClr>
            </a:pPr>
            <a:r>
              <a:rPr lang="en-US" b="1" dirty="0">
                <a:latin typeface="EC Square Sans Pro" panose="020B0506040000020004" pitchFamily="34" charset="0"/>
              </a:rPr>
              <a:t>The list of antimicrobials for specific species (equine species) </a:t>
            </a:r>
          </a:p>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999" y="1392694"/>
            <a:ext cx="9430289"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Supporting prudent use and preserving efficacy</a:t>
            </a:r>
            <a:endParaRPr lang="en-GB" sz="2800" b="1" dirty="0">
              <a:solidFill>
                <a:schemeClr val="bg1"/>
              </a:solidFill>
              <a:latin typeface="EC Square Sans Pro" panose="020B0506040000020004" pitchFamily="34" charset="0"/>
              <a:ea typeface="+mn-ea"/>
              <a:cs typeface="Arial" panose="020B0604020202020204" pitchFamily="34" charset="0"/>
            </a:endParaRPr>
          </a:p>
        </p:txBody>
      </p:sp>
      <p:sp>
        <p:nvSpPr>
          <p:cNvPr id="5" name="Rectángulo 4"/>
          <p:cNvSpPr/>
          <p:nvPr/>
        </p:nvSpPr>
        <p:spPr>
          <a:xfrm>
            <a:off x="304800" y="2693111"/>
            <a:ext cx="6096000" cy="3139321"/>
          </a:xfrm>
          <a:prstGeom prst="rect">
            <a:avLst/>
          </a:prstGeom>
        </p:spPr>
        <p:txBody>
          <a:bodyPr>
            <a:spAutoFit/>
          </a:bodyPr>
          <a:lstStyle/>
          <a:p>
            <a:pPr>
              <a:spcAft>
                <a:spcPts val="0"/>
              </a:spcAft>
            </a:pPr>
            <a:r>
              <a:rPr lang="en-GB" dirty="0">
                <a:solidFill>
                  <a:srgbClr val="003399"/>
                </a:solidFill>
                <a:latin typeface="EC Square Sans Pro" panose="020B0506040000020004" pitchFamily="34" charset="0"/>
                <a:ea typeface="+mn-ea"/>
                <a:cs typeface="Arial" panose="020B0604020202020204" pitchFamily="34" charset="0"/>
              </a:rPr>
              <a:t>Three activities were identified in EC’s mandate:</a:t>
            </a:r>
          </a:p>
          <a:p>
            <a:pPr>
              <a:spcAft>
                <a:spcPts val="0"/>
              </a:spcAft>
            </a:pPr>
            <a:endParaRPr lang="es-ES" dirty="0">
              <a:solidFill>
                <a:srgbClr val="003399"/>
              </a:solidFill>
              <a:latin typeface="EC Square Sans Pro" panose="020B0506040000020004" pitchFamily="34" charset="0"/>
              <a:ea typeface="+mn-ea"/>
              <a:cs typeface="Arial" panose="020B0604020202020204" pitchFamily="34" charset="0"/>
            </a:endParaRPr>
          </a:p>
          <a:p>
            <a:pPr marL="342900" lvl="0" indent="-342900" algn="just">
              <a:spcAft>
                <a:spcPts val="0"/>
              </a:spcAft>
              <a:buFont typeface="Symbol" panose="05050102010706020507" pitchFamily="18" charset="2"/>
              <a:buChar char=""/>
            </a:pPr>
            <a:r>
              <a:rPr lang="en-GB" dirty="0">
                <a:solidFill>
                  <a:srgbClr val="003399"/>
                </a:solidFill>
                <a:latin typeface="EC Square Sans Pro" panose="020B0506040000020004" pitchFamily="34" charset="0"/>
                <a:ea typeface="+mn-ea"/>
                <a:cs typeface="Arial" panose="020B0604020202020204" pitchFamily="34" charset="0"/>
              </a:rPr>
              <a:t>Review the existing entries in the current list (i.e. in Regulation (EU) 1950/2006, as amended by Regulation (EU) 122/2013);</a:t>
            </a:r>
            <a:endParaRPr lang="es-ES" dirty="0">
              <a:solidFill>
                <a:srgbClr val="003399"/>
              </a:solidFill>
              <a:latin typeface="EC Square Sans Pro" panose="020B0506040000020004" pitchFamily="34" charset="0"/>
              <a:ea typeface="+mn-ea"/>
              <a:cs typeface="Arial" panose="020B0604020202020204" pitchFamily="34" charset="0"/>
            </a:endParaRPr>
          </a:p>
          <a:p>
            <a:pPr marL="342900" lvl="0" indent="-342900" algn="just">
              <a:spcAft>
                <a:spcPts val="0"/>
              </a:spcAft>
              <a:buFont typeface="Symbol" panose="05050102010706020507" pitchFamily="18" charset="2"/>
              <a:buChar char=""/>
            </a:pPr>
            <a:r>
              <a:rPr lang="en-GB" dirty="0">
                <a:solidFill>
                  <a:srgbClr val="003399"/>
                </a:solidFill>
                <a:latin typeface="EC Square Sans Pro" panose="020B0506040000020004" pitchFamily="34" charset="0"/>
                <a:ea typeface="+mn-ea"/>
                <a:cs typeface="Arial" panose="020B0604020202020204" pitchFamily="34" charset="0"/>
              </a:rPr>
              <a:t>Carry out a survey on the possible need to add other substances as a result of newly available evidence and the need for updating the information on use, advantages and alternatives of the entries in the current list;</a:t>
            </a:r>
            <a:endParaRPr lang="es-ES" dirty="0">
              <a:solidFill>
                <a:srgbClr val="003399"/>
              </a:solidFill>
              <a:latin typeface="EC Square Sans Pro" panose="020B0506040000020004" pitchFamily="34" charset="0"/>
              <a:ea typeface="+mn-ea"/>
              <a:cs typeface="Arial" panose="020B0604020202020204" pitchFamily="34" charset="0"/>
            </a:endParaRPr>
          </a:p>
          <a:p>
            <a:pPr marL="342900" lvl="0" indent="-342900" algn="just">
              <a:spcAft>
                <a:spcPts val="0"/>
              </a:spcAft>
              <a:buFont typeface="Symbol" panose="05050102010706020507" pitchFamily="18" charset="2"/>
              <a:buChar char=""/>
            </a:pPr>
            <a:r>
              <a:rPr lang="en-GB" dirty="0">
                <a:solidFill>
                  <a:srgbClr val="003399"/>
                </a:solidFill>
                <a:latin typeface="EC Square Sans Pro" panose="020B0506040000020004" pitchFamily="34" charset="0"/>
                <a:ea typeface="+mn-ea"/>
                <a:cs typeface="Arial" panose="020B0604020202020204" pitchFamily="34" charset="0"/>
              </a:rPr>
              <a:t>Consider substances included in Table 2 of Annex to Commission Regulation (EU) No 37/210, unless there are concerns related to consumer protection.</a:t>
            </a:r>
            <a:endParaRPr lang="es-ES" dirty="0">
              <a:solidFill>
                <a:srgbClr val="003399"/>
              </a:solidFill>
              <a:latin typeface="EC Square Sans Pro" panose="020B0506040000020004" pitchFamily="34" charset="0"/>
              <a:ea typeface="+mn-ea"/>
              <a:cs typeface="Arial" panose="020B0604020202020204" pitchFamily="34" charset="0"/>
            </a:endParaRPr>
          </a:p>
        </p:txBody>
      </p:sp>
      <p:sp>
        <p:nvSpPr>
          <p:cNvPr id="6" name="Rectángulo 5"/>
          <p:cNvSpPr/>
          <p:nvPr/>
        </p:nvSpPr>
        <p:spPr>
          <a:xfrm>
            <a:off x="152400" y="6367269"/>
            <a:ext cx="10108551" cy="369332"/>
          </a:xfrm>
          <a:prstGeom prst="rect">
            <a:avLst/>
          </a:prstGeom>
          <a:solidFill>
            <a:schemeClr val="accent1"/>
          </a:solidFill>
        </p:spPr>
        <p:txBody>
          <a:bodyPr wrap="square">
            <a:spAutoFit/>
          </a:bodyPr>
          <a:lstStyle/>
          <a:p>
            <a:r>
              <a:rPr lang="en-GB" dirty="0">
                <a:solidFill>
                  <a:srgbClr val="003399"/>
                </a:solidFill>
                <a:latin typeface="EC Square Sans Pro" panose="020B0506040000020004" pitchFamily="34" charset="0"/>
                <a:ea typeface="+mn-ea"/>
                <a:cs typeface="Arial" panose="020B0604020202020204" pitchFamily="34" charset="0"/>
              </a:rPr>
              <a:t>The expert group appointed by the CVMP discussed and adopted the survey. The assessment work is still ongoing. </a:t>
            </a:r>
          </a:p>
        </p:txBody>
      </p:sp>
      <p:pic>
        <p:nvPicPr>
          <p:cNvPr id="15" name="Picture 1">
            <a:extLst>
              <a:ext uri="{FF2B5EF4-FFF2-40B4-BE49-F238E27FC236}">
                <a16:creationId xmlns:a16="http://schemas.microsoft.com/office/drawing/2014/main" id="{1D54FB57-5039-401F-B657-8A11E99B5343}"/>
              </a:ext>
            </a:extLst>
          </p:cNvPr>
          <p:cNvPicPr>
            <a:picLocks noChangeAspect="1"/>
          </p:cNvPicPr>
          <p:nvPr/>
        </p:nvPicPr>
        <p:blipFill>
          <a:blip r:embed="rId2"/>
          <a:stretch>
            <a:fillRect/>
          </a:stretch>
        </p:blipFill>
        <p:spPr>
          <a:xfrm>
            <a:off x="7543800" y="1940737"/>
            <a:ext cx="4648200" cy="4125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627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900" b="1" dirty="0">
              <a:solidFill>
                <a:prstClr val="white"/>
              </a:solidFill>
              <a:latin typeface="Montserrat" pitchFamily="2" charset="77"/>
              <a:ea typeface="Steelfish" charset="0"/>
              <a:cs typeface="Steelfish" charset="0"/>
            </a:endParaRPr>
          </a:p>
          <a:p>
            <a:pPr lvl="0" algn="ctr">
              <a:defRPr/>
            </a:pPr>
            <a:r>
              <a:rPr lang="en-GB" b="1" dirty="0">
                <a:solidFill>
                  <a:prstClr val="white"/>
                </a:solidFill>
                <a:latin typeface="+mj-lt"/>
                <a:ea typeface="Steelfish" charset="0"/>
                <a:cs typeface="Steelfish" charset="0"/>
              </a:rPr>
              <a:t>Ban Systematic  Prophylaxis </a:t>
            </a:r>
            <a:endParaRPr kumimoji="0" lang="en-GB" b="1" i="0" u="none" strike="noStrike" kern="1200" cap="none" spc="0" normalizeH="0" baseline="0" dirty="0">
              <a:ln>
                <a:noFill/>
              </a:ln>
              <a:solidFill>
                <a:prstClr val="white"/>
              </a:solidFill>
              <a:effectLst/>
              <a:uLnTx/>
              <a:uFillTx/>
              <a:latin typeface="+mj-lt"/>
              <a:ea typeface="Steelfish" charset="0"/>
              <a:cs typeface="Steelfish" charset="0"/>
            </a:endParaRP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r>
              <a:rPr lang="en-GB" sz="2400" b="1" dirty="0">
                <a:solidFill>
                  <a:srgbClr val="003399"/>
                </a:solidFill>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Ban on the use of MF with antimicrobials for prophylaxis. </a:t>
            </a:r>
          </a:p>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Requirement for diagnosis of disease prior to the mandatory prescription for MF.</a:t>
            </a:r>
          </a:p>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Limitation on the duration of a treatment and validity of prescription.</a:t>
            </a:r>
          </a:p>
          <a:p>
            <a:pPr marL="342900" lvl="1" indent="-342900">
              <a:spcBef>
                <a:spcPts val="600"/>
              </a:spcBef>
              <a:spcAft>
                <a:spcPts val="600"/>
              </a:spcAft>
              <a:buClr>
                <a:srgbClr val="2C7470"/>
              </a:buClr>
              <a:buFont typeface="Wingdings" panose="05000000000000000000" pitchFamily="2" charset="2"/>
              <a:buChar char="§"/>
            </a:pPr>
            <a:r>
              <a:rPr lang="en-US" sz="2000" dirty="0">
                <a:solidFill>
                  <a:srgbClr val="002060"/>
                </a:solidFill>
                <a:latin typeface="EC Square Sans Pro" panose="020B0506040000020004" pitchFamily="34" charset="0"/>
              </a:rPr>
              <a:t>Reduce any potential synergy between feed medication carry-over residues and occurrence of antimicrobial resistance.</a:t>
            </a:r>
          </a:p>
          <a:p>
            <a:pPr marL="342900" lvl="1" indent="-342900">
              <a:spcBef>
                <a:spcPts val="600"/>
              </a:spcBef>
              <a:spcAft>
                <a:spcPts val="600"/>
              </a:spcAft>
              <a:buClr>
                <a:srgbClr val="2C7470"/>
              </a:buClr>
              <a:buFont typeface="Wingdings" panose="05000000000000000000" pitchFamily="2" charset="2"/>
              <a:buChar char="§"/>
            </a:pPr>
            <a:r>
              <a:rPr lang="en-GB" sz="2000" dirty="0">
                <a:solidFill>
                  <a:srgbClr val="002060"/>
                </a:solidFill>
                <a:latin typeface="EC Square Sans Pro" panose="020B0506040000020004" pitchFamily="34" charset="0"/>
              </a:rPr>
              <a:t>Measures to increase the quality of medicated feed production (more precise dosage) to avoid </a:t>
            </a:r>
            <a:r>
              <a:rPr lang="en-GB" sz="2000" dirty="0" err="1">
                <a:solidFill>
                  <a:srgbClr val="002060"/>
                </a:solidFill>
                <a:latin typeface="EC Square Sans Pro" panose="020B0506040000020004" pitchFamily="34" charset="0"/>
              </a:rPr>
              <a:t>subtherapeutic</a:t>
            </a:r>
            <a:r>
              <a:rPr lang="en-GB" sz="2000" dirty="0">
                <a:solidFill>
                  <a:srgbClr val="002060"/>
                </a:solidFill>
                <a:latin typeface="EC Square Sans Pro" panose="020B0506040000020004" pitchFamily="34" charset="0"/>
              </a:rPr>
              <a:t> exposure. </a:t>
            </a:r>
          </a:p>
          <a:p>
            <a:pPr marL="342900" lvl="1" indent="-342900">
              <a:spcBef>
                <a:spcPts val="600"/>
              </a:spcBef>
              <a:spcAft>
                <a:spcPts val="600"/>
              </a:spcAft>
              <a:buClr>
                <a:srgbClr val="2C7470"/>
              </a:buClr>
              <a:buFont typeface="Wingdings" panose="05000000000000000000" pitchFamily="2" charset="2"/>
              <a:buChar char="§"/>
            </a:pPr>
            <a:r>
              <a:rPr lang="en-US" sz="2000" dirty="0">
                <a:solidFill>
                  <a:srgbClr val="002060"/>
                </a:solidFill>
                <a:latin typeface="EC Square Sans Pro" panose="020B0506040000020004" pitchFamily="34" charset="0"/>
              </a:rPr>
              <a:t>Maximum levels of cross-contamination for 24 antimicrobial active substances in non-target feed.</a:t>
            </a:r>
            <a:endParaRPr lang="en-GB" sz="2000"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363916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3" name="Rectángulo redondeado 13">
            <a:extLst>
              <a:ext uri="{FF2B5EF4-FFF2-40B4-BE49-F238E27FC236}">
                <a16:creationId xmlns:a16="http://schemas.microsoft.com/office/drawing/2014/main" id="{314D8D52-E54A-465C-954A-EA031B7F43AE}"/>
              </a:ext>
            </a:extLst>
          </p:cNvPr>
          <p:cNvSpPr/>
          <p:nvPr/>
        </p:nvSpPr>
        <p:spPr>
          <a:xfrm>
            <a:off x="11097" y="1149350"/>
            <a:ext cx="3951303" cy="2319781"/>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a:t>
            </a:r>
          </a:p>
          <a:p>
            <a:pPr algn="ctr"/>
            <a:r>
              <a:rPr lang="en-GB" sz="2800" b="1" dirty="0">
                <a:solidFill>
                  <a:srgbClr val="19355D"/>
                </a:solidFill>
                <a:latin typeface="EC Square Sans Pro" panose="020B0506040000020004" pitchFamily="34" charset="0"/>
                <a:cs typeface="Arial" pitchFamily="34" charset="0"/>
              </a:rPr>
              <a:t>Regulation (EU) 2019/4 on MEDICATED FEED (MF)</a:t>
            </a:r>
          </a:p>
        </p:txBody>
      </p:sp>
      <p:sp>
        <p:nvSpPr>
          <p:cNvPr id="4" name="Rectángulo redondeado 13">
            <a:extLst>
              <a:ext uri="{FF2B5EF4-FFF2-40B4-BE49-F238E27FC236}">
                <a16:creationId xmlns:a16="http://schemas.microsoft.com/office/drawing/2014/main" id="{D256171C-5BE8-4B26-96E4-4F8453E308A2}"/>
              </a:ext>
            </a:extLst>
          </p:cNvPr>
          <p:cNvSpPr/>
          <p:nvPr/>
        </p:nvSpPr>
        <p:spPr>
          <a:xfrm>
            <a:off x="3956112" y="1149349"/>
            <a:ext cx="4033905" cy="2319782"/>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2019/6 on VETERINARY MEDICINAL PRODUCTS (VMP)</a:t>
            </a:r>
            <a:br>
              <a:rPr lang="en-GB" sz="2800" b="1" dirty="0">
                <a:solidFill>
                  <a:srgbClr val="19355D"/>
                </a:solidFill>
                <a:latin typeface="EC Square Sans Pro" panose="020B0506040000020004" pitchFamily="34" charset="0"/>
                <a:cs typeface="Arial" pitchFamily="34" charset="0"/>
              </a:rPr>
            </a:br>
            <a:endParaRPr lang="en-GB" sz="2800" b="1" dirty="0">
              <a:solidFill>
                <a:srgbClr val="19355D"/>
              </a:solidFill>
              <a:latin typeface="EC Square Sans Pro" panose="020B0506040000020004" pitchFamily="34" charset="0"/>
              <a:cs typeface="Arial" pitchFamily="34" charset="0"/>
            </a:endParaRPr>
          </a:p>
        </p:txBody>
      </p:sp>
      <p:sp>
        <p:nvSpPr>
          <p:cNvPr id="6" name="Rectángulo redondeado 13">
            <a:extLst>
              <a:ext uri="{FF2B5EF4-FFF2-40B4-BE49-F238E27FC236}">
                <a16:creationId xmlns:a16="http://schemas.microsoft.com/office/drawing/2014/main" id="{D256171C-5BE8-4B26-96E4-4F8453E308A2}"/>
              </a:ext>
            </a:extLst>
          </p:cNvPr>
          <p:cNvSpPr/>
          <p:nvPr/>
        </p:nvSpPr>
        <p:spPr>
          <a:xfrm>
            <a:off x="7983728" y="1149350"/>
            <a:ext cx="4208272" cy="2319782"/>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9355D"/>
                </a:solidFill>
                <a:latin typeface="EC Square Sans Pro" panose="020B0506040000020004" pitchFamily="34" charset="0"/>
                <a:cs typeface="Arial" pitchFamily="34" charset="0"/>
              </a:rPr>
              <a:t>European Union Strategic Approach to Pharmaceuticals in the Environment COM (2019)128</a:t>
            </a:r>
            <a:endParaRPr lang="en-GB" sz="2800" b="1" dirty="0">
              <a:solidFill>
                <a:srgbClr val="19355D"/>
              </a:solidFill>
              <a:latin typeface="EC Square Sans Pro" panose="020B0506040000020004" pitchFamily="34" charset="0"/>
              <a:cs typeface="Arial" pitchFamily="34" charset="0"/>
            </a:endParaRPr>
          </a:p>
        </p:txBody>
      </p:sp>
      <p:sp>
        <p:nvSpPr>
          <p:cNvPr id="9" name="CuadroTexto 8">
            <a:extLst>
              <a:ext uri="{FF2B5EF4-FFF2-40B4-BE49-F238E27FC236}">
                <a16:creationId xmlns:a16="http://schemas.microsoft.com/office/drawing/2014/main" id="{9F1029E3-E9A1-4A51-BF74-3346625DE8CE}"/>
              </a:ext>
            </a:extLst>
          </p:cNvPr>
          <p:cNvSpPr txBox="1"/>
          <p:nvPr/>
        </p:nvSpPr>
        <p:spPr>
          <a:xfrm>
            <a:off x="2362200" y="3988688"/>
            <a:ext cx="2846427" cy="2308324"/>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en-US" dirty="0">
                <a:solidFill>
                  <a:srgbClr val="002060"/>
                </a:solidFill>
                <a:latin typeface="EC Square Sans Pro" panose="020B0506040000020004" pitchFamily="34" charset="0"/>
              </a:rPr>
              <a:t>Pharmaceutical waste means used, unused or expired veterinary medicines or medicated feed containing medicinal products, including their immediate packaging</a:t>
            </a:r>
            <a:endParaRPr lang="es-ES" sz="1100" dirty="0">
              <a:solidFill>
                <a:srgbClr val="003399"/>
              </a:solidFill>
              <a:latin typeface="EC Square Sans Pro" panose="020B0506040000020004" pitchFamily="34" charset="0"/>
              <a:ea typeface="+mn-ea"/>
              <a:cs typeface="Arial" panose="020B0604020202020204" pitchFamily="34" charset="0"/>
            </a:endParaRPr>
          </a:p>
          <a:p>
            <a:pPr algn="ctr"/>
            <a:r>
              <a:rPr lang="es-ES" sz="1100" dirty="0">
                <a:solidFill>
                  <a:srgbClr val="003399"/>
                </a:solidFill>
                <a:latin typeface="EC Square Sans Pro" panose="020B0506040000020004" pitchFamily="34" charset="0"/>
                <a:ea typeface="+mn-ea"/>
                <a:cs typeface="Arial" panose="020B0604020202020204" pitchFamily="34" charset="0"/>
                <a:hlinkClick r:id="rId2"/>
              </a:rPr>
              <a:t>PharmaceuticalWasteDisposal.pdf</a:t>
            </a:r>
            <a:r>
              <a:rPr lang="es-ES" sz="1800" dirty="0">
                <a:solidFill>
                  <a:srgbClr val="003399"/>
                </a:solidFill>
                <a:latin typeface="EC Square Sans Pro" panose="020B0506040000020004" pitchFamily="34" charset="0"/>
                <a:cs typeface="Arial" panose="020B0604020202020204" pitchFamily="34" charset="0"/>
                <a:hlinkClick r:id="rId2"/>
              </a:rPr>
              <a:t> </a:t>
            </a:r>
            <a:r>
              <a:rPr lang="es-ES" sz="1100" dirty="0">
                <a:solidFill>
                  <a:srgbClr val="003399"/>
                </a:solidFill>
                <a:latin typeface="EC Square Sans Pro" panose="020B0506040000020004" pitchFamily="34" charset="0"/>
                <a:ea typeface="+mn-ea"/>
                <a:cs typeface="Arial" panose="020B0604020202020204" pitchFamily="34" charset="0"/>
                <a:hlinkClick r:id="rId2"/>
              </a:rPr>
              <a:t>(epruma.eu)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9F1029E3-E9A1-4A51-BF74-3346625DE8CE}"/>
              </a:ext>
            </a:extLst>
          </p:cNvPr>
          <p:cNvSpPr txBox="1"/>
          <p:nvPr/>
        </p:nvSpPr>
        <p:spPr>
          <a:xfrm>
            <a:off x="6858000" y="3988688"/>
            <a:ext cx="2846427" cy="2308324"/>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en-US" dirty="0">
                <a:solidFill>
                  <a:srgbClr val="002060"/>
                </a:solidFill>
                <a:latin typeface="EC Square Sans Pro" panose="020B0506040000020004" pitchFamily="34" charset="0"/>
              </a:rPr>
              <a:t>Waste may be found at the veterinarian, pharmacist, or medicated feed manufacturer’s level, as well as at animal keepers’ level including farms, breeders, kennels and pets and other animal owners.</a:t>
            </a:r>
            <a:endParaRPr lang="en-GB"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4830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Important elements included in the new regulations, on VMP &amp; MF and national related legislation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Estonia, 10th-11th April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2"/>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DA25B-F561-CC61-40D5-B191A07AF2DD}"/>
              </a:ext>
            </a:extLst>
          </p:cNvPr>
          <p:cNvSpPr>
            <a:spLocks noGrp="1"/>
          </p:cNvSpPr>
          <p:nvPr>
            <p:ph type="body" sz="quarter" idx="10"/>
          </p:nvPr>
        </p:nvSpPr>
        <p:spPr>
          <a:xfrm>
            <a:off x="1304260" y="2296780"/>
            <a:ext cx="8008947" cy="533400"/>
          </a:xfrm>
        </p:spPr>
        <p:txBody>
          <a:bodyPr/>
          <a:lstStyle/>
          <a:p>
            <a:r>
              <a:rPr lang="en-US" sz="4400" dirty="0"/>
              <a:t>Estonian specifications</a:t>
            </a:r>
            <a:endParaRPr lang="en-GB" sz="4400" dirty="0"/>
          </a:p>
        </p:txBody>
      </p:sp>
      <p:pic>
        <p:nvPicPr>
          <p:cNvPr id="1026" name="Picture 2" descr="Resultado de imagen de estonia flaf">
            <a:extLst>
              <a:ext uri="{FF2B5EF4-FFF2-40B4-BE49-F238E27FC236}">
                <a16:creationId xmlns:a16="http://schemas.microsoft.com/office/drawing/2014/main" id="{65C3C21B-1B8D-7B02-5AE4-3C47733DF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152900"/>
            <a:ext cx="2867025" cy="1885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13">
            <a:extLst>
              <a:ext uri="{FF2B5EF4-FFF2-40B4-BE49-F238E27FC236}">
                <a16:creationId xmlns:a16="http://schemas.microsoft.com/office/drawing/2014/main" id="{D41BE26D-7EFD-B85E-F4E8-C7CFF45B748C}"/>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nvSpPr>
        <p:spPr>
          <a:xfrm>
            <a:off x="1252121" y="158750"/>
            <a:ext cx="9677400" cy="47673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latin typeface="EC Square Sans Pro" panose="020B0506040000020004" pitchFamily="34" charset="0"/>
              </a:rPr>
              <a:t>National guidelines on use of Antimicrobial Veterinary Medicinal Products</a:t>
            </a:r>
            <a:endParaRPr lang="es-ES" sz="2800" b="1" dirty="0">
              <a:latin typeface="EC Square Sans Pro" panose="020B0506040000020004" pitchFamily="34" charset="0"/>
            </a:endParaRPr>
          </a:p>
        </p:txBody>
      </p:sp>
      <p:pic>
        <p:nvPicPr>
          <p:cNvPr id="5" name="Pilt 3">
            <a:extLst>
              <a:ext uri="{FF2B5EF4-FFF2-40B4-BE49-F238E27FC236}">
                <a16:creationId xmlns:a16="http://schemas.microsoft.com/office/drawing/2014/main" id="{EE5B2C9C-09BF-2566-57DF-3A63B0FB2EC0}"/>
              </a:ext>
            </a:extLst>
          </p:cNvPr>
          <p:cNvPicPr>
            <a:picLocks noChangeAspect="1"/>
          </p:cNvPicPr>
          <p:nvPr/>
        </p:nvPicPr>
        <p:blipFill>
          <a:blip r:embed="rId3"/>
          <a:stretch>
            <a:fillRect/>
          </a:stretch>
        </p:blipFill>
        <p:spPr>
          <a:xfrm>
            <a:off x="304800" y="1476361"/>
            <a:ext cx="6290187" cy="2371222"/>
          </a:xfrm>
          <a:prstGeom prst="rect">
            <a:avLst/>
          </a:prstGeom>
        </p:spPr>
      </p:pic>
      <p:sp>
        <p:nvSpPr>
          <p:cNvPr id="6" name="Sisu kohatäide 2">
            <a:extLst>
              <a:ext uri="{FF2B5EF4-FFF2-40B4-BE49-F238E27FC236}">
                <a16:creationId xmlns:a16="http://schemas.microsoft.com/office/drawing/2014/main" id="{128AF823-9976-8756-3449-6E4F40CC4B67}"/>
              </a:ext>
            </a:extLst>
          </p:cNvPr>
          <p:cNvSpPr txBox="1">
            <a:spLocks/>
          </p:cNvSpPr>
          <p:nvPr/>
        </p:nvSpPr>
        <p:spPr>
          <a:xfrm>
            <a:off x="833021" y="4349750"/>
            <a:ext cx="10515600" cy="1630459"/>
          </a:xfrm>
          <a:prstGeom prst="rect">
            <a:avLst/>
          </a:prstGeom>
        </p:spPr>
        <p:txBody>
          <a:bodyP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Wingdings" panose="05000000000000000000" pitchFamily="2" charset="2"/>
              <a:buChar char="Ø"/>
            </a:pPr>
            <a:r>
              <a:rPr lang="en-GB" sz="3300"/>
              <a:t>Guidelines for antibiotic treatment for productive animals </a:t>
            </a:r>
            <a:endParaRPr lang="et-EE" sz="3300"/>
          </a:p>
          <a:p>
            <a:pPr>
              <a:buFont typeface="Wingdings" panose="05000000000000000000" pitchFamily="2" charset="2"/>
              <a:buChar char="Ø"/>
            </a:pPr>
            <a:r>
              <a:rPr lang="en-GB" sz="3300"/>
              <a:t>Continuing education courses for veterinarians and farmers </a:t>
            </a:r>
            <a:endParaRPr lang="et-EE" sz="3300"/>
          </a:p>
          <a:p>
            <a:pPr>
              <a:buFont typeface="Wingdings" panose="05000000000000000000" pitchFamily="2" charset="2"/>
              <a:buChar char="Ø"/>
            </a:pPr>
            <a:r>
              <a:rPr lang="en-GB" sz="3300"/>
              <a:t>Studies on antibiotic resistance in microbes</a:t>
            </a:r>
            <a:endParaRPr lang="et-EE" sz="3300"/>
          </a:p>
          <a:p>
            <a:endParaRPr lang="et-EE" dirty="0"/>
          </a:p>
        </p:txBody>
      </p:sp>
    </p:spTree>
    <p:extLst>
      <p:ext uri="{BB962C8B-B14F-4D97-AF65-F5344CB8AC3E}">
        <p14:creationId xmlns:p14="http://schemas.microsoft.com/office/powerpoint/2010/main" val="176252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lstStyle/>
          <a:p>
            <a:r>
              <a:rPr lang="es-ES" sz="2800" b="1" dirty="0" err="1">
                <a:latin typeface="EC Square Sans Pro" panose="020B0506040000020004" pitchFamily="34" charset="0"/>
              </a:rPr>
              <a:t>Objective</a:t>
            </a:r>
            <a:endParaRPr lang="es-ES" sz="2800" b="1"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a:xfrm>
            <a:off x="609600" y="1758950"/>
            <a:ext cx="11125200" cy="4876800"/>
          </a:xfrm>
        </p:spPr>
        <p:txBody>
          <a:bodyPr/>
          <a:lstStyle/>
          <a:p>
            <a:pPr marL="457200" indent="-457200" algn="l">
              <a:lnSpc>
                <a:spcPct val="150000"/>
              </a:lnSpc>
              <a:buFont typeface="Wingdings" panose="05000000000000000000" pitchFamily="2" charset="2"/>
              <a:buChar char="§"/>
            </a:pPr>
            <a:r>
              <a:rPr lang="en-US" sz="2800" b="1" dirty="0">
                <a:latin typeface="EC Square Sans Pro" panose="020B0506040000020004" pitchFamily="34" charset="0"/>
              </a:rPr>
              <a:t>To present the provisions with regards to the use of antimicrobial medicinal products and for prophylaxis, metaphylaxis, treatment and for medicated feed. </a:t>
            </a:r>
          </a:p>
          <a:p>
            <a:pPr marL="457200" indent="-457200" algn="l">
              <a:lnSpc>
                <a:spcPct val="150000"/>
              </a:lnSpc>
              <a:buFont typeface="Wingdings" panose="05000000000000000000" pitchFamily="2" charset="2"/>
              <a:buChar char="§"/>
            </a:pPr>
            <a:r>
              <a:rPr lang="en-US" sz="2800" b="1" dirty="0">
                <a:latin typeface="EC Square Sans Pro" panose="020B0506040000020004" pitchFamily="34" charset="0"/>
              </a:rPr>
              <a:t>The lists of antimicrobials that can be used in general, specific circumstances or for specific species or in certain conditions. </a:t>
            </a:r>
          </a:p>
          <a:p>
            <a:pPr marL="457200" indent="-457200" algn="l">
              <a:lnSpc>
                <a:spcPct val="150000"/>
              </a:lnSpc>
              <a:buFont typeface="Wingdings" panose="05000000000000000000" pitchFamily="2" charset="2"/>
              <a:buChar char="§"/>
            </a:pPr>
            <a:r>
              <a:rPr lang="en-US" sz="2800" b="1" dirty="0">
                <a:latin typeface="EC Square Sans Pro" panose="020B0506040000020004" pitchFamily="34" charset="0"/>
              </a:rPr>
              <a:t>National regulations or guidelines will also be presented.</a:t>
            </a:r>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410603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s-ES" sz="2800" dirty="0">
                <a:latin typeface="EC Square Sans Pro" panose="020B0506040000020004" pitchFamily="34" charset="0"/>
              </a:rPr>
              <a:t>Content</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762000" y="1031240"/>
            <a:ext cx="10439400" cy="5392245"/>
          </a:xfrm>
          <a:prstGeom prst="rect">
            <a:avLst/>
          </a:prstGeom>
          <a:noFill/>
        </p:spPr>
        <p:txBody>
          <a:bodyPr wrap="square">
            <a:spAutoFit/>
          </a:bodyPr>
          <a:lstStyle/>
          <a:p>
            <a:pPr>
              <a:lnSpc>
                <a:spcPct val="120000"/>
              </a:lnSpc>
            </a:pPr>
            <a:r>
              <a:rPr lang="en-US" sz="2400" b="1" dirty="0">
                <a:solidFill>
                  <a:srgbClr val="002060"/>
                </a:solidFill>
                <a:latin typeface="EC Square Sans Pro" panose="020B0506040000020004" pitchFamily="34" charset="0"/>
              </a:rPr>
              <a:t>Use of Antimicrobial Veterinary Medicinal Products </a:t>
            </a:r>
          </a:p>
          <a:p>
            <a:pPr marL="982663" lvl="1" indent="-627063">
              <a:lnSpc>
                <a:spcPct val="120000"/>
              </a:lnSpc>
              <a:buClr>
                <a:srgbClr val="2C7470"/>
              </a:buClr>
              <a:buFont typeface="EC Square Sans Pro" panose="020B0506040000020004" pitchFamily="34" charset="0"/>
              <a:buChar char="•"/>
            </a:pPr>
            <a:r>
              <a:rPr lang="en-GB" sz="2400" dirty="0">
                <a:solidFill>
                  <a:srgbClr val="002060"/>
                </a:solidFill>
                <a:latin typeface="EC Square Sans Pro" panose="020B0506040000020004" pitchFamily="34" charset="0"/>
              </a:rPr>
              <a:t>Prophylaxis / </a:t>
            </a:r>
            <a:r>
              <a:rPr lang="en-GB" sz="2400" dirty="0" err="1">
                <a:solidFill>
                  <a:srgbClr val="002060"/>
                </a:solidFill>
                <a:latin typeface="EC Square Sans Pro" panose="020B0506040000020004" pitchFamily="34" charset="0"/>
              </a:rPr>
              <a:t>Metaphylaxis</a:t>
            </a:r>
            <a:r>
              <a:rPr lang="en-GB" sz="2400" dirty="0">
                <a:solidFill>
                  <a:srgbClr val="002060"/>
                </a:solidFill>
                <a:latin typeface="EC Square Sans Pro" panose="020B0506040000020004" pitchFamily="34" charset="0"/>
              </a:rPr>
              <a:t> / Treatment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list of antimicrobials reserved for treatment of certain infections in humans (‘reserve list’)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list of antimicrobials which may not be used outside the terms of their marketing </a:t>
            </a:r>
            <a:r>
              <a:rPr lang="en-GB" sz="2400" dirty="0">
                <a:solidFill>
                  <a:srgbClr val="002060"/>
                </a:solidFill>
                <a:latin typeface="EC Square Sans Pro" panose="020B0506040000020004" pitchFamily="34" charset="0"/>
              </a:rPr>
              <a:t>authorisations </a:t>
            </a:r>
            <a:r>
              <a:rPr lang="en-US" sz="2400" dirty="0">
                <a:solidFill>
                  <a:srgbClr val="002060"/>
                </a:solidFill>
                <a:latin typeface="EC Square Sans Pro" panose="020B0506040000020004" pitchFamily="34" charset="0"/>
              </a:rPr>
              <a:t>(‘cascade use’) or to be used subject to certain conditions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list of antimicrobials for specific species (i.e., equine species and aquatic animals) </a:t>
            </a:r>
          </a:p>
          <a:p>
            <a:pPr marL="982663" lvl="1" indent="-627063">
              <a:lnSpc>
                <a:spcPct val="120000"/>
              </a:lnSpc>
              <a:buClr>
                <a:srgbClr val="2C7470"/>
              </a:buClr>
              <a:buFont typeface="EC Square Sans Pro" panose="020B0506040000020004" pitchFamily="34" charset="0"/>
              <a:buChar char="•"/>
            </a:pPr>
            <a:r>
              <a:rPr lang="en-US" sz="2400" dirty="0">
                <a:solidFill>
                  <a:srgbClr val="002060"/>
                </a:solidFill>
                <a:latin typeface="EC Square Sans Pro" panose="020B0506040000020004" pitchFamily="34" charset="0"/>
              </a:rPr>
              <a:t>The use of medicated feed containing antimicrobials </a:t>
            </a:r>
          </a:p>
          <a:p>
            <a:pPr marL="982663" lvl="1" indent="-627063">
              <a:lnSpc>
                <a:spcPct val="120000"/>
              </a:lnSpc>
              <a:buClr>
                <a:srgbClr val="2C7470"/>
              </a:buClr>
              <a:buFont typeface="EC Square Sans Pro" panose="020B0506040000020004" pitchFamily="34" charset="0"/>
              <a:buChar char="•"/>
            </a:pPr>
            <a:r>
              <a:rPr lang="es-ES" sz="2400" dirty="0" err="1">
                <a:solidFill>
                  <a:srgbClr val="002060"/>
                </a:solidFill>
                <a:latin typeface="EC Square Sans Pro" panose="020B0506040000020004" pitchFamily="34" charset="0"/>
              </a:rPr>
              <a:t>Disposal</a:t>
            </a:r>
            <a:r>
              <a:rPr lang="es-ES" sz="2400" dirty="0">
                <a:solidFill>
                  <a:srgbClr val="002060"/>
                </a:solidFill>
                <a:latin typeface="EC Square Sans Pro" panose="020B0506040000020004" pitchFamily="34" charset="0"/>
              </a:rPr>
              <a:t> of Veterinary Medicines</a:t>
            </a:r>
            <a:endParaRPr lang="en-US" sz="2400" dirty="0">
              <a:solidFill>
                <a:srgbClr val="002060"/>
              </a:solidFill>
              <a:latin typeface="EC Square Sans Pro" panose="020B0506040000020004" pitchFamily="34" charset="0"/>
            </a:endParaRPr>
          </a:p>
          <a:p>
            <a:pPr>
              <a:lnSpc>
                <a:spcPct val="120000"/>
              </a:lnSpc>
            </a:pPr>
            <a:r>
              <a:rPr lang="en-US" sz="2400" b="1" dirty="0">
                <a:solidFill>
                  <a:srgbClr val="002060"/>
                </a:solidFill>
                <a:latin typeface="EC Square Sans Pro" panose="020B0506040000020004" pitchFamily="34" charset="0"/>
              </a:rPr>
              <a:t>National legislation / national guidelines on use of Antimicrobial Veterinary Medicinal Products</a:t>
            </a:r>
          </a:p>
        </p:txBody>
      </p:sp>
    </p:spTree>
    <p:extLst>
      <p:ext uri="{BB962C8B-B14F-4D97-AF65-F5344CB8AC3E}">
        <p14:creationId xmlns:p14="http://schemas.microsoft.com/office/powerpoint/2010/main" val="234681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n-GB" sz="2800" b="1" dirty="0">
                <a:latin typeface="EC Square Sans Pro" panose="020B0506040000020004" pitchFamily="34" charset="0"/>
              </a:rPr>
              <a:t>Use of Antimicrobial Veterinary Medicinal Products</a:t>
            </a:r>
          </a:p>
        </p:txBody>
      </p:sp>
      <p:sp>
        <p:nvSpPr>
          <p:cNvPr id="3" name="34 CuadroTexto">
            <a:extLst>
              <a:ext uri="{FF2B5EF4-FFF2-40B4-BE49-F238E27FC236}">
                <a16:creationId xmlns:a16="http://schemas.microsoft.com/office/drawing/2014/main" id="{B2239C50-53D8-452B-9199-A3F45F638A40}"/>
              </a:ext>
            </a:extLst>
          </p:cNvPr>
          <p:cNvSpPr txBox="1"/>
          <p:nvPr/>
        </p:nvSpPr>
        <p:spPr>
          <a:xfrm>
            <a:off x="5651674" y="3926924"/>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900" b="1" dirty="0">
              <a:solidFill>
                <a:prstClr val="white"/>
              </a:solidFill>
              <a:latin typeface="Montserrat" pitchFamily="2" charset="77"/>
              <a:ea typeface="Steelfish" charset="0"/>
              <a:cs typeface="Steelfish" charset="0"/>
            </a:endParaRPr>
          </a:p>
          <a:p>
            <a:pPr lvl="0" algn="ctr">
              <a:defRPr/>
            </a:pPr>
            <a:r>
              <a:rPr lang="en-GB" b="1" dirty="0">
                <a:solidFill>
                  <a:prstClr val="white"/>
                </a:solidFill>
                <a:latin typeface="+mj-lt"/>
                <a:ea typeface="Steelfish" charset="0"/>
                <a:cs typeface="Steelfish" charset="0"/>
              </a:rPr>
              <a:t>Ban Systematic  Prophylaxis </a:t>
            </a:r>
            <a:endParaRPr kumimoji="0" lang="en-GB" b="1" i="0" u="none" strike="noStrike" kern="1200" cap="none" spc="0" normalizeH="0" baseline="0" dirty="0">
              <a:ln>
                <a:noFill/>
              </a:ln>
              <a:solidFill>
                <a:prstClr val="white"/>
              </a:solidFill>
              <a:effectLst/>
              <a:uLnTx/>
              <a:uFillTx/>
              <a:latin typeface="+mj-lt"/>
              <a:ea typeface="Steelfish" charset="0"/>
              <a:cs typeface="Steelfish" charset="0"/>
            </a:endParaRPr>
          </a:p>
        </p:txBody>
      </p:sp>
      <p:sp>
        <p:nvSpPr>
          <p:cNvPr id="4" name="CuadroTexto 3">
            <a:extLst>
              <a:ext uri="{FF2B5EF4-FFF2-40B4-BE49-F238E27FC236}">
                <a16:creationId xmlns:a16="http://schemas.microsoft.com/office/drawing/2014/main" id="{919C3230-26FA-4EA7-BE42-7E70F5B8C58C}"/>
              </a:ext>
            </a:extLst>
          </p:cNvPr>
          <p:cNvSpPr txBox="1"/>
          <p:nvPr/>
        </p:nvSpPr>
        <p:spPr>
          <a:xfrm>
            <a:off x="4717998" y="1627057"/>
            <a:ext cx="7474002" cy="523220"/>
          </a:xfrm>
          <a:prstGeom prst="rect">
            <a:avLst/>
          </a:prstGeom>
          <a:solidFill>
            <a:srgbClr val="ECEBEB"/>
          </a:solidFill>
        </p:spPr>
        <p:txBody>
          <a:bodyPr wrap="square" rtlCol="0">
            <a:spAutoFit/>
          </a:bodyPr>
          <a:lstStyle/>
          <a:p>
            <a:r>
              <a:rPr lang="en-US" sz="2800" b="1" dirty="0">
                <a:solidFill>
                  <a:srgbClr val="003399"/>
                </a:solidFill>
                <a:latin typeface="EC Square Sans Pro" panose="020B0506040000020004" pitchFamily="34" charset="0"/>
                <a:ea typeface="+mn-ea"/>
                <a:cs typeface="Arial" panose="020B0604020202020204" pitchFamily="34" charset="0"/>
              </a:rPr>
              <a:t>PROPHYLAXIS / METAPHYLAXIS / TREATMENT</a:t>
            </a:r>
          </a:p>
        </p:txBody>
      </p:sp>
      <p:sp>
        <p:nvSpPr>
          <p:cNvPr id="5" name="CuadroTexto 4">
            <a:extLst>
              <a:ext uri="{FF2B5EF4-FFF2-40B4-BE49-F238E27FC236}">
                <a16:creationId xmlns:a16="http://schemas.microsoft.com/office/drawing/2014/main" id="{39F40D3B-9AD3-4081-925D-26FC41FEDCD9}"/>
              </a:ext>
            </a:extLst>
          </p:cNvPr>
          <p:cNvSpPr txBox="1"/>
          <p:nvPr/>
        </p:nvSpPr>
        <p:spPr>
          <a:xfrm>
            <a:off x="5001719" y="2758079"/>
            <a:ext cx="6733081" cy="1938992"/>
          </a:xfrm>
          <a:prstGeom prst="rect">
            <a:avLst/>
          </a:prstGeom>
          <a:noFill/>
        </p:spPr>
        <p:txBody>
          <a:bodyPr wrap="square" rtlCol="0">
            <a:spAutoFit/>
          </a:bodyPr>
          <a:lstStyle/>
          <a:p>
            <a:pPr algn="l"/>
            <a:r>
              <a:rPr lang="en-GB" sz="2400" b="1" dirty="0">
                <a:solidFill>
                  <a:srgbClr val="003399"/>
                </a:solidFill>
                <a:latin typeface="EC Square Sans Pro" panose="020B0506040000020004" pitchFamily="34" charset="0"/>
                <a:ea typeface="+mn-ea"/>
                <a:cs typeface="Arial" panose="020B0604020202020204" pitchFamily="34" charset="0"/>
              </a:rPr>
              <a:t>Prophylaxis use 	</a:t>
            </a:r>
            <a:r>
              <a:rPr lang="en-GB" sz="2400" dirty="0">
                <a:solidFill>
                  <a:srgbClr val="003399"/>
                </a:solidFill>
                <a:latin typeface="EC Square Sans Pro" panose="020B0506040000020004" pitchFamily="34" charset="0"/>
              </a:rPr>
              <a:t>Article 107 (3)  </a:t>
            </a:r>
          </a:p>
          <a:p>
            <a:endParaRPr lang="es-ES" sz="2400" dirty="0">
              <a:solidFill>
                <a:srgbClr val="002060"/>
              </a:solidFill>
              <a:latin typeface="EC Square Sans Pro" panose="020B0506040000020004" pitchFamily="34" charset="0"/>
            </a:endParaRPr>
          </a:p>
          <a:p>
            <a:endParaRPr lang="es-ES" sz="2400" dirty="0">
              <a:solidFill>
                <a:srgbClr val="002060"/>
              </a:solidFill>
              <a:latin typeface="EC Square Sans Pro" panose="020B0506040000020004" pitchFamily="34" charset="0"/>
            </a:endParaRPr>
          </a:p>
          <a:p>
            <a:r>
              <a:rPr lang="en-US" sz="2400" b="1" dirty="0">
                <a:solidFill>
                  <a:srgbClr val="003399"/>
                </a:solidFill>
                <a:latin typeface="EC Square Sans Pro" panose="020B0506040000020004" pitchFamily="34" charset="0"/>
                <a:ea typeface="+mn-ea"/>
                <a:cs typeface="Arial" panose="020B0604020202020204" pitchFamily="34" charset="0"/>
              </a:rPr>
              <a:t>Metaphylaxis use  </a:t>
            </a:r>
            <a:r>
              <a:rPr lang="en-GB" sz="2400" dirty="0">
                <a:solidFill>
                  <a:srgbClr val="003399"/>
                </a:solidFill>
                <a:latin typeface="EC Square Sans Pro" panose="020B0506040000020004" pitchFamily="34" charset="0"/>
              </a:rPr>
              <a:t>Article 107 (4) </a:t>
            </a:r>
            <a:endParaRPr lang="es-ES" sz="2400" dirty="0">
              <a:solidFill>
                <a:srgbClr val="003399"/>
              </a:solidFill>
              <a:latin typeface="EC Square Sans Pro" panose="020B0506040000020004" pitchFamily="34" charset="0"/>
            </a:endParaRPr>
          </a:p>
          <a:p>
            <a:endParaRPr lang="es-ES" sz="2400" dirty="0">
              <a:solidFill>
                <a:srgbClr val="002060"/>
              </a:solidFill>
              <a:latin typeface="Montserrat" panose="00000500000000000000" pitchFamily="2" charset="0"/>
            </a:endParaRPr>
          </a:p>
        </p:txBody>
      </p:sp>
      <p:sp>
        <p:nvSpPr>
          <p:cNvPr id="6" name="Rectángulo redondeado 13">
            <a:extLst>
              <a:ext uri="{FF2B5EF4-FFF2-40B4-BE49-F238E27FC236}">
                <a16:creationId xmlns:a16="http://schemas.microsoft.com/office/drawing/2014/main" id="{E54700FC-2899-425A-922B-0EC0D31DE052}"/>
              </a:ext>
            </a:extLst>
          </p:cNvPr>
          <p:cNvSpPr/>
          <p:nvPr/>
        </p:nvSpPr>
        <p:spPr>
          <a:xfrm>
            <a:off x="0" y="162705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19355D"/>
                </a:solidFill>
                <a:latin typeface="EC Square Sans Pro" panose="020B0506040000020004" pitchFamily="34" charset="0"/>
                <a:cs typeface="Arial" pitchFamily="34" charset="0"/>
              </a:rPr>
              <a:t>EU legislative framework:  Regulation (EU) 2019/6 on VETERINARY MEDICINAL PRODUCTS (VMP)</a:t>
            </a:r>
            <a:br>
              <a:rPr lang="en-GB" sz="2800" b="1" dirty="0">
                <a:solidFill>
                  <a:srgbClr val="19355D"/>
                </a:solidFill>
                <a:latin typeface="EC Square Sans Pro" panose="020B0506040000020004" pitchFamily="34" charset="0"/>
                <a:cs typeface="Arial" pitchFamily="34" charset="0"/>
              </a:rPr>
            </a:br>
            <a:endParaRPr lang="en-GB" sz="2800" b="1" dirty="0">
              <a:solidFill>
                <a:srgbClr val="19355D"/>
              </a:solidFill>
              <a:latin typeface="EC Square Sans Pro" panose="020B0506040000020004" pitchFamily="34" charset="0"/>
              <a:cs typeface="Arial" pitchFamily="34" charset="0"/>
            </a:endParaRPr>
          </a:p>
        </p:txBody>
      </p:sp>
    </p:spTree>
    <p:extLst>
      <p:ext uri="{BB962C8B-B14F-4D97-AF65-F5344CB8AC3E}">
        <p14:creationId xmlns:p14="http://schemas.microsoft.com/office/powerpoint/2010/main" val="13569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932EFB5-F704-40F9-A780-F978407C7B35}"/>
              </a:ext>
            </a:extLst>
          </p:cNvPr>
          <p:cNvSpPr/>
          <p:nvPr/>
        </p:nvSpPr>
        <p:spPr>
          <a:xfrm>
            <a:off x="3608173" y="3339564"/>
            <a:ext cx="7951632" cy="3600986"/>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3399"/>
                </a:solidFill>
                <a:latin typeface="EC Square Sans Pro" panose="020B0506040000020004" pitchFamily="34" charset="0"/>
                <a:cs typeface="Arial" panose="020B0604020202020204" pitchFamily="34" charset="0"/>
              </a:rPr>
              <a:t>Principles for the use of prophylaxis (Article 107 (3))</a:t>
            </a:r>
          </a:p>
          <a:p>
            <a:endParaRPr lang="en-US" b="1" dirty="0">
              <a:solidFill>
                <a:srgbClr val="0070C0"/>
              </a:solidFill>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Only in exceptional cases</a:t>
            </a:r>
          </a:p>
          <a:p>
            <a:pPr marL="342900" indent="-342900">
              <a:buClr>
                <a:srgbClr val="2C7470"/>
              </a:buClr>
              <a:buFont typeface="Wingdings" panose="05000000000000000000" pitchFamily="2" charset="2"/>
              <a:buChar char="§"/>
            </a:pPr>
            <a:endParaRPr lang="en-US" sz="2400" dirty="0">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For the administration to an individual animal (antibiotics) or a restricted number of animals (other</a:t>
            </a:r>
            <a:r>
              <a:rPr lang="bg-BG" sz="2400" dirty="0">
                <a:latin typeface="EC Square Sans Pro" panose="020B0506040000020004" pitchFamily="34" charset="0"/>
              </a:rPr>
              <a:t> </a:t>
            </a:r>
            <a:r>
              <a:rPr lang="en-GB" sz="2400" dirty="0">
                <a:latin typeface="EC Square Sans Pro" panose="020B0506040000020004" pitchFamily="34" charset="0"/>
              </a:rPr>
              <a:t>antimicrobials</a:t>
            </a:r>
            <a:r>
              <a:rPr lang="en-US" sz="2400" dirty="0">
                <a:latin typeface="EC Square Sans Pro" panose="020B0506040000020004" pitchFamily="34" charset="0"/>
              </a:rPr>
              <a:t>)</a:t>
            </a:r>
          </a:p>
          <a:p>
            <a:pPr marL="342900" indent="-342900">
              <a:buClr>
                <a:srgbClr val="2C7470"/>
              </a:buClr>
              <a:buFont typeface="Wingdings" panose="05000000000000000000" pitchFamily="2" charset="2"/>
              <a:buChar char="§"/>
            </a:pPr>
            <a:endParaRPr lang="en-US" sz="2400" dirty="0">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When the risk of an infection or of an infectious disease is very high and the consequences are likely to be severe</a:t>
            </a:r>
          </a:p>
          <a:p>
            <a:endParaRPr lang="en-US" dirty="0"/>
          </a:p>
        </p:txBody>
      </p:sp>
      <p:sp>
        <p:nvSpPr>
          <p:cNvPr id="11" name="Rectángulo redondeado 13">
            <a:extLst>
              <a:ext uri="{FF2B5EF4-FFF2-40B4-BE49-F238E27FC236}">
                <a16:creationId xmlns:a16="http://schemas.microsoft.com/office/drawing/2014/main" id="{295C36C8-9BAD-4921-BF65-AB5480C82CFB}"/>
              </a:ext>
            </a:extLst>
          </p:cNvPr>
          <p:cNvSpPr/>
          <p:nvPr/>
        </p:nvSpPr>
        <p:spPr>
          <a:xfrm>
            <a:off x="0" y="1365607"/>
            <a:ext cx="12192000" cy="156537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D4E6F2A5-3731-47FB-97E6-99D46ACADF7C}"/>
              </a:ext>
            </a:extLst>
          </p:cNvPr>
          <p:cNvSpPr txBox="1"/>
          <p:nvPr/>
        </p:nvSpPr>
        <p:spPr>
          <a:xfrm>
            <a:off x="518650" y="1484433"/>
            <a:ext cx="11520949" cy="1446550"/>
          </a:xfrm>
          <a:prstGeom prst="rect">
            <a:avLst/>
          </a:prstGeom>
          <a:noFill/>
        </p:spPr>
        <p:txBody>
          <a:bodyPr wrap="square" rtlCol="0">
            <a:spAutoFit/>
          </a:bodyPr>
          <a:lstStyle/>
          <a:p>
            <a:pPr algn="ctr"/>
            <a:r>
              <a:rPr lang="en-GB" sz="2400" b="1" dirty="0">
                <a:solidFill>
                  <a:schemeClr val="bg1"/>
                </a:solidFill>
                <a:latin typeface="EC Square Sans Pro" panose="020B0506040000020004" pitchFamily="34" charset="0"/>
              </a:rPr>
              <a:t>PROPHYLAXIS </a:t>
            </a:r>
            <a:r>
              <a:rPr lang="en-GB" sz="2400" dirty="0">
                <a:solidFill>
                  <a:schemeClr val="bg1"/>
                </a:solidFill>
                <a:latin typeface="EC Square Sans Pro" panose="020B0506040000020004" pitchFamily="34" charset="0"/>
              </a:rPr>
              <a:t> </a:t>
            </a:r>
          </a:p>
          <a:p>
            <a:pPr algn="ctr"/>
            <a:r>
              <a:rPr lang="en-US" sz="2400" dirty="0">
                <a:solidFill>
                  <a:schemeClr val="bg1"/>
                </a:solidFill>
                <a:latin typeface="EC Square Sans Pro" panose="020B0506040000020004" pitchFamily="34" charset="0"/>
              </a:rPr>
              <a:t>the administration of a medicinal product to an animal or group of animals </a:t>
            </a:r>
            <a:r>
              <a:rPr lang="en-US" sz="2400" b="1" dirty="0">
                <a:solidFill>
                  <a:schemeClr val="bg1"/>
                </a:solidFill>
                <a:latin typeface="EC Square Sans Pro" panose="020B0506040000020004" pitchFamily="34" charset="0"/>
              </a:rPr>
              <a:t>before </a:t>
            </a:r>
            <a:r>
              <a:rPr lang="en-US" sz="2400" dirty="0">
                <a:solidFill>
                  <a:schemeClr val="bg1"/>
                </a:solidFill>
                <a:latin typeface="EC Square Sans Pro" panose="020B0506040000020004" pitchFamily="34" charset="0"/>
              </a:rPr>
              <a:t>clinical signs of a disease, in order to prevent the occurrence of disease or infection </a:t>
            </a:r>
          </a:p>
          <a:p>
            <a:pPr algn="ctr"/>
            <a:endParaRPr lang="es-ES" sz="1600" strike="dblStrike" dirty="0">
              <a:solidFill>
                <a:srgbClr val="FF0000"/>
              </a:solidFill>
              <a:latin typeface="EC Square Sans Pro" panose="020B0506040000020004" pitchFamily="34" charset="0"/>
            </a:endParaRPr>
          </a:p>
        </p:txBody>
      </p:sp>
      <p:sp>
        <p:nvSpPr>
          <p:cNvPr id="25" name="Rectángulo 24">
            <a:extLst>
              <a:ext uri="{FF2B5EF4-FFF2-40B4-BE49-F238E27FC236}">
                <a16:creationId xmlns:a16="http://schemas.microsoft.com/office/drawing/2014/main" id="{37115478-AE67-4CB7-81B0-76D74863540B}"/>
              </a:ext>
            </a:extLst>
          </p:cNvPr>
          <p:cNvSpPr/>
          <p:nvPr/>
        </p:nvSpPr>
        <p:spPr>
          <a:xfrm>
            <a:off x="0" y="2916321"/>
            <a:ext cx="2512582" cy="396875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34 CuadroTexto">
            <a:extLst>
              <a:ext uri="{FF2B5EF4-FFF2-40B4-BE49-F238E27FC236}">
                <a16:creationId xmlns:a16="http://schemas.microsoft.com/office/drawing/2014/main" id="{1E9AEF3E-0E49-4712-9F40-D4C04B6A8A37}"/>
              </a:ext>
            </a:extLst>
          </p:cNvPr>
          <p:cNvSpPr txBox="1"/>
          <p:nvPr/>
        </p:nvSpPr>
        <p:spPr>
          <a:xfrm>
            <a:off x="103284" y="3578993"/>
            <a:ext cx="2512582" cy="99257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1050" dirty="0">
              <a:solidFill>
                <a:prstClr val="white"/>
              </a:solidFill>
              <a:latin typeface="EC Square Sans Pro" panose="020B0506040000020004" pitchFamily="34" charset="0"/>
              <a:ea typeface="Steelfish" charset="0"/>
              <a:cs typeface="Steelfish" charset="0"/>
            </a:endParaRPr>
          </a:p>
          <a:p>
            <a:pPr lvl="0" algn="ctr">
              <a:defRPr/>
            </a:pPr>
            <a:r>
              <a:rPr lang="en-GB" sz="2400" b="1" dirty="0">
                <a:solidFill>
                  <a:srgbClr val="C00000"/>
                </a:solidFill>
                <a:latin typeface="EC Square Sans Pro" panose="020B0506040000020004" pitchFamily="34" charset="0"/>
                <a:ea typeface="Steelfish" charset="0"/>
                <a:cs typeface="Steelfish" charset="0"/>
              </a:rPr>
              <a:t>Ban on Systematic  Prophylaxis </a:t>
            </a:r>
            <a:endParaRPr kumimoji="0" lang="en-GB" sz="2400" b="1" i="0" u="none" strike="noStrike" kern="1200" cap="none" spc="0" normalizeH="0" baseline="0" dirty="0">
              <a:ln>
                <a:noFill/>
              </a:ln>
              <a:solidFill>
                <a:srgbClr val="C00000"/>
              </a:solidFill>
              <a:effectLst/>
              <a:uLnTx/>
              <a:uFillTx/>
              <a:latin typeface="EC Square Sans Pro" panose="020B0506040000020004" pitchFamily="34" charset="0"/>
              <a:ea typeface="Steelfish" charset="0"/>
              <a:cs typeface="Steelfish" charset="0"/>
            </a:endParaRPr>
          </a:p>
        </p:txBody>
      </p:sp>
      <p:sp>
        <p:nvSpPr>
          <p:cNvPr id="29" name="Marcador de texto 1">
            <a:extLst>
              <a:ext uri="{FF2B5EF4-FFF2-40B4-BE49-F238E27FC236}">
                <a16:creationId xmlns:a16="http://schemas.microsoft.com/office/drawing/2014/main" id="{140B5830-C146-4964-8F84-A1D690FA8BB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92225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295C36C8-9BAD-4921-BF65-AB5480C82CFB}"/>
              </a:ext>
            </a:extLst>
          </p:cNvPr>
          <p:cNvSpPr/>
          <p:nvPr/>
        </p:nvSpPr>
        <p:spPr>
          <a:xfrm>
            <a:off x="0" y="1365608"/>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D4E6F2A5-3731-47FB-97E6-99D46ACADF7C}"/>
              </a:ext>
            </a:extLst>
          </p:cNvPr>
          <p:cNvSpPr txBox="1"/>
          <p:nvPr/>
        </p:nvSpPr>
        <p:spPr>
          <a:xfrm>
            <a:off x="518651" y="1484433"/>
            <a:ext cx="11441480" cy="461665"/>
          </a:xfrm>
          <a:prstGeom prst="rect">
            <a:avLst/>
          </a:prstGeom>
          <a:noFill/>
        </p:spPr>
        <p:txBody>
          <a:bodyPr wrap="square" rtlCol="0">
            <a:spAutoFit/>
          </a:bodyPr>
          <a:lstStyle/>
          <a:p>
            <a:pPr algn="ctr"/>
            <a:r>
              <a:rPr lang="en-GB" sz="2400" b="1" dirty="0">
                <a:solidFill>
                  <a:schemeClr val="bg1"/>
                </a:solidFill>
                <a:latin typeface="EC Square Sans Pro" panose="020B0506040000020004" pitchFamily="34" charset="0"/>
              </a:rPr>
              <a:t>PROPHYLAXIS </a:t>
            </a:r>
            <a:r>
              <a:rPr lang="en-GB" sz="2400" dirty="0">
                <a:solidFill>
                  <a:schemeClr val="bg1"/>
                </a:solidFill>
                <a:latin typeface="EC Square Sans Pro" panose="020B0506040000020004" pitchFamily="34" charset="0"/>
              </a:rPr>
              <a:t> </a:t>
            </a:r>
          </a:p>
        </p:txBody>
      </p:sp>
      <p:sp>
        <p:nvSpPr>
          <p:cNvPr id="3" name="CuadroTexto 2">
            <a:extLst>
              <a:ext uri="{FF2B5EF4-FFF2-40B4-BE49-F238E27FC236}">
                <a16:creationId xmlns:a16="http://schemas.microsoft.com/office/drawing/2014/main" id="{9F1029E3-E9A1-4A51-BF74-3346625DE8CE}"/>
              </a:ext>
            </a:extLst>
          </p:cNvPr>
          <p:cNvSpPr txBox="1"/>
          <p:nvPr/>
        </p:nvSpPr>
        <p:spPr>
          <a:xfrm>
            <a:off x="0" y="3446432"/>
            <a:ext cx="2846427" cy="2574241"/>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rgbClr val="002060"/>
                </a:solidFill>
                <a:latin typeface="EC Square Sans Pro" panose="020B0506040000020004" pitchFamily="34" charset="0"/>
              </a:rPr>
              <a:t>How to group the animals, a single animal in the group or several individually?</a:t>
            </a:r>
          </a:p>
          <a:p>
            <a:pPr algn="ctr"/>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0" name="CuadroTexto 9">
            <a:extLst>
              <a:ext uri="{FF2B5EF4-FFF2-40B4-BE49-F238E27FC236}">
                <a16:creationId xmlns:a16="http://schemas.microsoft.com/office/drawing/2014/main" id="{01095EFF-09B4-49AB-9304-D0E1F4F62800}"/>
              </a:ext>
            </a:extLst>
          </p:cNvPr>
          <p:cNvSpPr txBox="1"/>
          <p:nvPr/>
        </p:nvSpPr>
        <p:spPr>
          <a:xfrm>
            <a:off x="3124200" y="3435350"/>
            <a:ext cx="2828410" cy="2585323"/>
          </a:xfrm>
          <a:prstGeom prst="rect">
            <a:avLst/>
          </a:prstGeom>
          <a:solidFill>
            <a:schemeClr val="bg1">
              <a:lumMod val="85000"/>
            </a:schemeClr>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rgbClr val="002060"/>
                </a:solidFill>
                <a:latin typeface="EC Square Sans Pro" panose="020B0506040000020004" pitchFamily="34" charset="0"/>
              </a:rPr>
              <a:t>How do we justify the treatment of animals without clinical signs of the disease?</a:t>
            </a:r>
          </a:p>
          <a:p>
            <a:endParaRPr lang="en-US"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3" name="CuadroTexto 12">
            <a:extLst>
              <a:ext uri="{FF2B5EF4-FFF2-40B4-BE49-F238E27FC236}">
                <a16:creationId xmlns:a16="http://schemas.microsoft.com/office/drawing/2014/main" id="{2602A437-F886-4E9B-B0A9-5872AB027818}"/>
              </a:ext>
            </a:extLst>
          </p:cNvPr>
          <p:cNvSpPr txBox="1"/>
          <p:nvPr/>
        </p:nvSpPr>
        <p:spPr>
          <a:xfrm>
            <a:off x="6239391" y="3440891"/>
            <a:ext cx="2837418" cy="2574241"/>
          </a:xfrm>
          <a:prstGeom prst="rect">
            <a:avLst/>
          </a:prstGeom>
          <a:solidFill>
            <a:srgbClr val="2C7470"/>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chemeClr val="bg1"/>
                </a:solidFill>
                <a:latin typeface="EC Square Sans Pro" panose="020B0506040000020004" pitchFamily="34" charset="0"/>
              </a:rPr>
              <a:t>What happens with subclinical diseases?</a:t>
            </a:r>
          </a:p>
          <a:p>
            <a:pPr algn="ctr"/>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4" name="CuadroTexto 13">
            <a:extLst>
              <a:ext uri="{FF2B5EF4-FFF2-40B4-BE49-F238E27FC236}">
                <a16:creationId xmlns:a16="http://schemas.microsoft.com/office/drawing/2014/main" id="{8F0DF83C-0ECE-4783-B420-B674362A73C0}"/>
              </a:ext>
            </a:extLst>
          </p:cNvPr>
          <p:cNvSpPr txBox="1"/>
          <p:nvPr/>
        </p:nvSpPr>
        <p:spPr>
          <a:xfrm>
            <a:off x="9354582" y="3435350"/>
            <a:ext cx="2837418" cy="2585323"/>
          </a:xfrm>
          <a:prstGeom prst="rect">
            <a:avLst/>
          </a:prstGeom>
          <a:solidFill>
            <a:srgbClr val="003399"/>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dirty="0">
                <a:solidFill>
                  <a:schemeClr val="bg1"/>
                </a:solidFill>
                <a:latin typeface="EC Square Sans Pro" panose="020B0506040000020004" pitchFamily="34" charset="0"/>
              </a:rPr>
              <a:t>What alternative measures can be put in place to prevent these situations and improve prevention and disease control?</a:t>
            </a: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5" name="CuadroTexto 14">
            <a:extLst>
              <a:ext uri="{FF2B5EF4-FFF2-40B4-BE49-F238E27FC236}">
                <a16:creationId xmlns:a16="http://schemas.microsoft.com/office/drawing/2014/main" id="{70592A0D-CC8A-40A0-9B04-80A1242E1B28}"/>
              </a:ext>
            </a:extLst>
          </p:cNvPr>
          <p:cNvSpPr txBox="1"/>
          <p:nvPr/>
        </p:nvSpPr>
        <p:spPr>
          <a:xfrm>
            <a:off x="3045279" y="2669288"/>
            <a:ext cx="6101442" cy="52322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CHALLENGES</a:t>
            </a:r>
            <a:endParaRPr lang="en-GB" b="1" dirty="0">
              <a:solidFill>
                <a:srgbClr val="003399"/>
              </a:solidFill>
            </a:endParaRPr>
          </a:p>
        </p:txBody>
      </p:sp>
      <p:sp>
        <p:nvSpPr>
          <p:cNvPr id="17" name="Marcador de texto 1">
            <a:extLst>
              <a:ext uri="{FF2B5EF4-FFF2-40B4-BE49-F238E27FC236}">
                <a16:creationId xmlns:a16="http://schemas.microsoft.com/office/drawing/2014/main" id="{AB9A2B74-998D-43EE-89B2-63FBAC5BF766}"/>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1912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932EFB5-F704-40F9-A780-F978407C7B35}"/>
              </a:ext>
            </a:extLst>
          </p:cNvPr>
          <p:cNvSpPr/>
          <p:nvPr/>
        </p:nvSpPr>
        <p:spPr>
          <a:xfrm>
            <a:off x="3505200" y="3587750"/>
            <a:ext cx="7951632" cy="295465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003399"/>
                </a:solidFill>
                <a:latin typeface="EC Square Sans Pro" panose="020B0506040000020004" pitchFamily="34" charset="0"/>
                <a:cs typeface="Arial" panose="020B0604020202020204" pitchFamily="34" charset="0"/>
              </a:rPr>
              <a:t>Principles for the use of </a:t>
            </a:r>
            <a:r>
              <a:rPr lang="en-GB" sz="2400" b="1" dirty="0" err="1">
                <a:solidFill>
                  <a:srgbClr val="003399"/>
                </a:solidFill>
                <a:latin typeface="EC Square Sans Pro" panose="020B0506040000020004" pitchFamily="34" charset="0"/>
                <a:cs typeface="Arial" panose="020B0604020202020204" pitchFamily="34" charset="0"/>
              </a:rPr>
              <a:t>methaplylaxis</a:t>
            </a:r>
            <a:r>
              <a:rPr lang="en-GB" sz="2400" b="1" dirty="0">
                <a:solidFill>
                  <a:srgbClr val="003399"/>
                </a:solidFill>
                <a:latin typeface="EC Square Sans Pro" panose="020B0506040000020004" pitchFamily="34" charset="0"/>
                <a:cs typeface="Arial" panose="020B0604020202020204" pitchFamily="34" charset="0"/>
              </a:rPr>
              <a:t> (Article 107 (4))</a:t>
            </a:r>
          </a:p>
          <a:p>
            <a:endParaRPr lang="en-US" b="1" dirty="0">
              <a:solidFill>
                <a:srgbClr val="0070C0"/>
              </a:solidFill>
              <a:latin typeface="EC Square Sans Pro" panose="020B0506040000020004" pitchFamily="34" charset="0"/>
            </a:endParaRPr>
          </a:p>
          <a:p>
            <a:pPr marL="342900" indent="-342900">
              <a:buClr>
                <a:srgbClr val="2C7470"/>
              </a:buClr>
              <a:buFont typeface="Wingdings" panose="05000000000000000000" pitchFamily="2" charset="2"/>
              <a:buChar char="§"/>
            </a:pPr>
            <a:r>
              <a:rPr lang="en-US" sz="2400" dirty="0">
                <a:latin typeface="EC Square Sans Pro" panose="020B0506040000020004" pitchFamily="34" charset="0"/>
              </a:rPr>
              <a:t>Only in exceptional use</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Clinical disease in part of the group has been established</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Only animals in close contact and at risk</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The risk of spread of an infection or of an infectious disease in the group of animals is high</a:t>
            </a:r>
          </a:p>
          <a:p>
            <a:pPr marL="342900" indent="-342900">
              <a:buClr>
                <a:srgbClr val="2C7470"/>
              </a:buClr>
              <a:buFont typeface="Wingdings" panose="05000000000000000000" pitchFamily="2" charset="2"/>
              <a:buChar char="§"/>
            </a:pPr>
            <a:r>
              <a:rPr lang="en-GB" sz="2400" dirty="0">
                <a:latin typeface="EC Square Sans Pro" panose="020B0506040000020004" pitchFamily="34" charset="0"/>
              </a:rPr>
              <a:t>No other appropriate alternatives are available </a:t>
            </a:r>
          </a:p>
        </p:txBody>
      </p:sp>
      <p:sp>
        <p:nvSpPr>
          <p:cNvPr id="11" name="Rectángulo redondeado 13">
            <a:extLst>
              <a:ext uri="{FF2B5EF4-FFF2-40B4-BE49-F238E27FC236}">
                <a16:creationId xmlns:a16="http://schemas.microsoft.com/office/drawing/2014/main" id="{295C36C8-9BAD-4921-BF65-AB5480C82CFB}"/>
              </a:ext>
            </a:extLst>
          </p:cNvPr>
          <p:cNvSpPr/>
          <p:nvPr/>
        </p:nvSpPr>
        <p:spPr>
          <a:xfrm>
            <a:off x="0" y="1365607"/>
            <a:ext cx="12192000" cy="2069743"/>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D4E6F2A5-3731-47FB-97E6-99D46ACADF7C}"/>
              </a:ext>
            </a:extLst>
          </p:cNvPr>
          <p:cNvSpPr txBox="1"/>
          <p:nvPr/>
        </p:nvSpPr>
        <p:spPr>
          <a:xfrm>
            <a:off x="518651" y="1484433"/>
            <a:ext cx="11441480" cy="1938992"/>
          </a:xfrm>
          <a:prstGeom prst="rect">
            <a:avLst/>
          </a:prstGeom>
          <a:noFill/>
        </p:spPr>
        <p:txBody>
          <a:bodyPr wrap="square" rtlCol="0">
            <a:spAutoFit/>
          </a:bodyPr>
          <a:lstStyle/>
          <a:p>
            <a:pPr algn="ctr"/>
            <a:r>
              <a:rPr lang="en-GB" sz="2400" b="1" dirty="0">
                <a:solidFill>
                  <a:schemeClr val="bg1"/>
                </a:solidFill>
                <a:latin typeface="EC Square Sans Pro" panose="020B0506040000020004" pitchFamily="34" charset="0"/>
              </a:rPr>
              <a:t>METHAPHYLAXIS</a:t>
            </a:r>
            <a:r>
              <a:rPr lang="en-GB" sz="2400" dirty="0">
                <a:solidFill>
                  <a:schemeClr val="bg1"/>
                </a:solidFill>
                <a:latin typeface="EC Square Sans Pro" panose="020B0506040000020004" pitchFamily="34" charset="0"/>
              </a:rPr>
              <a:t> </a:t>
            </a:r>
          </a:p>
          <a:p>
            <a:pPr algn="ctr"/>
            <a:r>
              <a:rPr lang="en-GB" sz="2400" dirty="0">
                <a:solidFill>
                  <a:schemeClr val="bg1"/>
                </a:solidFill>
                <a:latin typeface="EC Square Sans Pro" panose="020B0506040000020004" pitchFamily="34" charset="0"/>
              </a:rPr>
              <a:t>the </a:t>
            </a:r>
            <a:r>
              <a:rPr lang="en-US" sz="2400" dirty="0">
                <a:solidFill>
                  <a:schemeClr val="bg1"/>
                </a:solidFill>
                <a:latin typeface="EC Square Sans Pro" panose="020B0506040000020004" pitchFamily="34" charset="0"/>
              </a:rPr>
              <a:t>administration of a medicinal product to a group of animals after a diagnosis of clinical disease in part of the group has been established, with the aim of treating the clinically sick animals and controlling the spread of the disease to animals in close contact and at risk and which may already be subclinically infected </a:t>
            </a:r>
            <a:endParaRPr lang="es-ES" sz="2400" strike="dblStrike" dirty="0">
              <a:solidFill>
                <a:srgbClr val="FF0000"/>
              </a:solidFill>
              <a:latin typeface="EC Square Sans Pro" panose="020B0506040000020004" pitchFamily="34" charset="0"/>
            </a:endParaRPr>
          </a:p>
        </p:txBody>
      </p:sp>
      <p:sp>
        <p:nvSpPr>
          <p:cNvPr id="3" name="Rectángulo 2">
            <a:extLst>
              <a:ext uri="{FF2B5EF4-FFF2-40B4-BE49-F238E27FC236}">
                <a16:creationId xmlns:a16="http://schemas.microsoft.com/office/drawing/2014/main" id="{02292994-7A88-4FAC-AD75-E0EA64DD5071}"/>
              </a:ext>
            </a:extLst>
          </p:cNvPr>
          <p:cNvSpPr/>
          <p:nvPr/>
        </p:nvSpPr>
        <p:spPr>
          <a:xfrm>
            <a:off x="1" y="3423425"/>
            <a:ext cx="2512582" cy="34472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34 CuadroTexto">
            <a:extLst>
              <a:ext uri="{FF2B5EF4-FFF2-40B4-BE49-F238E27FC236}">
                <a16:creationId xmlns:a16="http://schemas.microsoft.com/office/drawing/2014/main" id="{2CEEDC0E-6207-4AB4-9481-DB822D777511}"/>
              </a:ext>
            </a:extLst>
          </p:cNvPr>
          <p:cNvSpPr txBox="1"/>
          <p:nvPr/>
        </p:nvSpPr>
        <p:spPr>
          <a:xfrm>
            <a:off x="103284" y="3661971"/>
            <a:ext cx="2512582" cy="99257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s-ES" sz="1050" dirty="0">
              <a:solidFill>
                <a:prstClr val="white"/>
              </a:solidFill>
              <a:latin typeface="EC Square Sans Pro" panose="020B0506040000020004" pitchFamily="34" charset="0"/>
              <a:ea typeface="Steelfish" charset="0"/>
              <a:cs typeface="Steelfish" charset="0"/>
            </a:endParaRPr>
          </a:p>
          <a:p>
            <a:pPr lvl="0" algn="ctr">
              <a:defRPr/>
            </a:pPr>
            <a:r>
              <a:rPr lang="en-GB" sz="2400" b="1" dirty="0">
                <a:solidFill>
                  <a:srgbClr val="C00000"/>
                </a:solidFill>
                <a:latin typeface="EC Square Sans Pro" panose="020B0506040000020004" pitchFamily="34" charset="0"/>
                <a:ea typeface="Steelfish" charset="0"/>
                <a:cs typeface="Steelfish" charset="0"/>
              </a:rPr>
              <a:t>Ban on Systematic  </a:t>
            </a:r>
            <a:r>
              <a:rPr lang="en-GB" sz="2400" b="1" dirty="0" err="1">
                <a:solidFill>
                  <a:srgbClr val="C00000"/>
                </a:solidFill>
                <a:latin typeface="EC Square Sans Pro" panose="020B0506040000020004" pitchFamily="34" charset="0"/>
                <a:ea typeface="Steelfish" charset="0"/>
                <a:cs typeface="Steelfish" charset="0"/>
              </a:rPr>
              <a:t>Methaphylaxis</a:t>
            </a:r>
            <a:r>
              <a:rPr lang="en-GB" sz="2400" b="1" dirty="0">
                <a:solidFill>
                  <a:srgbClr val="C00000"/>
                </a:solidFill>
                <a:latin typeface="EC Square Sans Pro" panose="020B0506040000020004" pitchFamily="34" charset="0"/>
                <a:ea typeface="Steelfish" charset="0"/>
                <a:cs typeface="Steelfish" charset="0"/>
              </a:rPr>
              <a:t> </a:t>
            </a:r>
            <a:endParaRPr kumimoji="0" lang="en-GB" sz="2400" b="1" i="0" u="none" strike="noStrike" kern="1200" cap="none" spc="0" normalizeH="0" baseline="0" dirty="0">
              <a:ln>
                <a:noFill/>
              </a:ln>
              <a:solidFill>
                <a:srgbClr val="C00000"/>
              </a:solidFill>
              <a:effectLst/>
              <a:uLnTx/>
              <a:uFillTx/>
              <a:latin typeface="EC Square Sans Pro" panose="020B0506040000020004" pitchFamily="34" charset="0"/>
              <a:ea typeface="Steelfish" charset="0"/>
              <a:cs typeface="Steelfish" charset="0"/>
            </a:endParaRPr>
          </a:p>
        </p:txBody>
      </p:sp>
      <p:sp>
        <p:nvSpPr>
          <p:cNvPr id="13" name="Marcador de texto 1">
            <a:extLst>
              <a:ext uri="{FF2B5EF4-FFF2-40B4-BE49-F238E27FC236}">
                <a16:creationId xmlns:a16="http://schemas.microsoft.com/office/drawing/2014/main" id="{9A290223-CCDE-4E2C-AB0B-D34C37CD9EEB}"/>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165337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295C36C8-9BAD-4921-BF65-AB5480C82CFB}"/>
              </a:ext>
            </a:extLst>
          </p:cNvPr>
          <p:cNvSpPr/>
          <p:nvPr/>
        </p:nvSpPr>
        <p:spPr>
          <a:xfrm>
            <a:off x="0" y="1365608"/>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D4E6F2A5-3731-47FB-97E6-99D46ACADF7C}"/>
              </a:ext>
            </a:extLst>
          </p:cNvPr>
          <p:cNvSpPr txBox="1"/>
          <p:nvPr/>
        </p:nvSpPr>
        <p:spPr>
          <a:xfrm>
            <a:off x="518651" y="1484433"/>
            <a:ext cx="11441480" cy="461665"/>
          </a:xfrm>
          <a:prstGeom prst="rect">
            <a:avLst/>
          </a:prstGeom>
          <a:noFill/>
        </p:spPr>
        <p:txBody>
          <a:bodyPr wrap="square" rtlCol="0">
            <a:spAutoFit/>
          </a:bodyPr>
          <a:lstStyle/>
          <a:p>
            <a:pPr algn="ctr"/>
            <a:r>
              <a:rPr lang="en-GB" sz="2400" b="1">
                <a:solidFill>
                  <a:schemeClr val="bg1"/>
                </a:solidFill>
                <a:latin typeface="EC Square Sans Pro" panose="020B0506040000020004" pitchFamily="34" charset="0"/>
              </a:rPr>
              <a:t>METHAPHYLAXIS</a:t>
            </a:r>
            <a:r>
              <a:rPr lang="en-GB" sz="2400">
                <a:solidFill>
                  <a:schemeClr val="bg1"/>
                </a:solidFill>
                <a:latin typeface="EC Square Sans Pro" panose="020B0506040000020004" pitchFamily="34" charset="0"/>
              </a:rPr>
              <a:t> </a:t>
            </a:r>
            <a:endParaRPr lang="en-GB" sz="2400" dirty="0">
              <a:solidFill>
                <a:schemeClr val="bg1"/>
              </a:solidFill>
              <a:latin typeface="EC Square Sans Pro" panose="020B0506040000020004" pitchFamily="34" charset="0"/>
            </a:endParaRPr>
          </a:p>
        </p:txBody>
      </p:sp>
      <p:sp>
        <p:nvSpPr>
          <p:cNvPr id="3" name="CuadroTexto 2">
            <a:extLst>
              <a:ext uri="{FF2B5EF4-FFF2-40B4-BE49-F238E27FC236}">
                <a16:creationId xmlns:a16="http://schemas.microsoft.com/office/drawing/2014/main" id="{9F1029E3-E9A1-4A51-BF74-3346625DE8CE}"/>
              </a:ext>
            </a:extLst>
          </p:cNvPr>
          <p:cNvSpPr txBox="1"/>
          <p:nvPr/>
        </p:nvSpPr>
        <p:spPr>
          <a:xfrm>
            <a:off x="1621973" y="3364704"/>
            <a:ext cx="2846427" cy="2031325"/>
          </a:xfrm>
          <a:prstGeom prst="rect">
            <a:avLst/>
          </a:prstGeom>
          <a:solidFill>
            <a:srgbClr val="6BB188"/>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r>
              <a:rPr lang="en-US" dirty="0">
                <a:solidFill>
                  <a:srgbClr val="002060"/>
                </a:solidFill>
                <a:latin typeface="EC Square Sans Pro" panose="020B0506040000020004" pitchFamily="34" charset="0"/>
              </a:rPr>
              <a:t>The risk of infection of animals in contact with sick animals is too high and there are no suitable alternatives available</a:t>
            </a:r>
          </a:p>
          <a:p>
            <a:endParaRPr lang="en-US" dirty="0">
              <a:solidFill>
                <a:srgbClr val="002060"/>
              </a:solidFill>
              <a:latin typeface="EC Square Sans Pro" panose="020B0506040000020004" pitchFamily="34" charset="0"/>
            </a:endParaRPr>
          </a:p>
        </p:txBody>
      </p:sp>
      <p:sp>
        <p:nvSpPr>
          <p:cNvPr id="10" name="CuadroTexto 9">
            <a:extLst>
              <a:ext uri="{FF2B5EF4-FFF2-40B4-BE49-F238E27FC236}">
                <a16:creationId xmlns:a16="http://schemas.microsoft.com/office/drawing/2014/main" id="{01095EFF-09B4-49AB-9304-D0E1F4F62800}"/>
              </a:ext>
            </a:extLst>
          </p:cNvPr>
          <p:cNvSpPr txBox="1"/>
          <p:nvPr/>
        </p:nvSpPr>
        <p:spPr>
          <a:xfrm>
            <a:off x="4782395" y="3364704"/>
            <a:ext cx="2828410" cy="2031325"/>
          </a:xfrm>
          <a:prstGeom prst="rect">
            <a:avLst/>
          </a:prstGeom>
          <a:solidFill>
            <a:schemeClr val="bg1">
              <a:lumMod val="85000"/>
            </a:schemeClr>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sz="1800" dirty="0">
                <a:solidFill>
                  <a:srgbClr val="002060"/>
                </a:solidFill>
                <a:latin typeface="EC Square Sans Pro" panose="020B0506040000020004" pitchFamily="34" charset="0"/>
              </a:rPr>
              <a:t>How do we justify the treatment?</a:t>
            </a:r>
          </a:p>
          <a:p>
            <a:endParaRPr lang="en-US"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3" name="CuadroTexto 12">
            <a:extLst>
              <a:ext uri="{FF2B5EF4-FFF2-40B4-BE49-F238E27FC236}">
                <a16:creationId xmlns:a16="http://schemas.microsoft.com/office/drawing/2014/main" id="{2602A437-F886-4E9B-B0A9-5872AB027818}"/>
              </a:ext>
            </a:extLst>
          </p:cNvPr>
          <p:cNvSpPr txBox="1"/>
          <p:nvPr/>
        </p:nvSpPr>
        <p:spPr>
          <a:xfrm>
            <a:off x="7924800" y="3348649"/>
            <a:ext cx="2837418" cy="2031325"/>
          </a:xfrm>
          <a:prstGeom prst="rect">
            <a:avLst/>
          </a:prstGeom>
          <a:solidFill>
            <a:srgbClr val="2C7470"/>
          </a:solidFill>
        </p:spPr>
        <p:txBody>
          <a:bodyPr wrap="square" rtlCol="0">
            <a:spAutoFit/>
          </a:bodyPr>
          <a:lstStyle/>
          <a:p>
            <a:pPr algn="ctr"/>
            <a:endParaRPr lang="en-US" sz="1800" dirty="0">
              <a:solidFill>
                <a:srgbClr val="002060"/>
              </a:solidFill>
              <a:latin typeface="EC Square Sans Pro" panose="020B0506040000020004" pitchFamily="34" charset="0"/>
            </a:endParaRPr>
          </a:p>
          <a:p>
            <a:pPr algn="ctr"/>
            <a:endParaRPr lang="en-US" dirty="0">
              <a:solidFill>
                <a:srgbClr val="002060"/>
              </a:solidFill>
              <a:latin typeface="EC Square Sans Pro" panose="020B0506040000020004" pitchFamily="34" charset="0"/>
            </a:endParaRPr>
          </a:p>
          <a:p>
            <a:pPr algn="ctr"/>
            <a:r>
              <a:rPr lang="en-US" dirty="0">
                <a:solidFill>
                  <a:schemeClr val="bg1"/>
                </a:solidFill>
                <a:latin typeface="EC Square Sans Pro" panose="020B0506040000020004" pitchFamily="34" charset="0"/>
              </a:rPr>
              <a:t>Are appropriate alternatives available?</a:t>
            </a:r>
          </a:p>
          <a:p>
            <a:pPr algn="ctr"/>
            <a:endParaRPr lang="en-US" sz="1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a:p>
            <a:endParaRPr lang="en-US" sz="1800" dirty="0">
              <a:solidFill>
                <a:srgbClr val="002060"/>
              </a:solidFill>
              <a:latin typeface="EC Square Sans Pro" panose="020B0506040000020004" pitchFamily="34" charset="0"/>
            </a:endParaRPr>
          </a:p>
        </p:txBody>
      </p:sp>
      <p:sp>
        <p:nvSpPr>
          <p:cNvPr id="14" name="CuadroTexto 13">
            <a:extLst>
              <a:ext uri="{FF2B5EF4-FFF2-40B4-BE49-F238E27FC236}">
                <a16:creationId xmlns:a16="http://schemas.microsoft.com/office/drawing/2014/main" id="{8F0DF83C-0ECE-4783-B420-B674362A73C0}"/>
              </a:ext>
            </a:extLst>
          </p:cNvPr>
          <p:cNvSpPr txBox="1"/>
          <p:nvPr/>
        </p:nvSpPr>
        <p:spPr>
          <a:xfrm>
            <a:off x="0" y="5947370"/>
            <a:ext cx="12192000" cy="923330"/>
          </a:xfrm>
          <a:prstGeom prst="rect">
            <a:avLst/>
          </a:prstGeom>
          <a:solidFill>
            <a:srgbClr val="003399"/>
          </a:solidFill>
        </p:spPr>
        <p:txBody>
          <a:bodyPr wrap="square" rtlCol="0">
            <a:spAutoFit/>
          </a:bodyPr>
          <a:lstStyle/>
          <a:p>
            <a:pPr marL="1528763"/>
            <a:r>
              <a:rPr lang="en-US" dirty="0">
                <a:solidFill>
                  <a:schemeClr val="bg1"/>
                </a:solidFill>
                <a:latin typeface="EC Square Sans Pro" panose="020B0506040000020004" pitchFamily="34" charset="0"/>
              </a:rPr>
              <a:t>Member States may provide guidance regarding such other appropriate alternatives and shall </a:t>
            </a:r>
          </a:p>
          <a:p>
            <a:pPr marL="1528763"/>
            <a:r>
              <a:rPr lang="en-US" dirty="0">
                <a:solidFill>
                  <a:schemeClr val="bg1"/>
                </a:solidFill>
                <a:latin typeface="EC Square Sans Pro" panose="020B0506040000020004" pitchFamily="34" charset="0"/>
              </a:rPr>
              <a:t>actively support the development and application of guidelines which promote the understanding </a:t>
            </a:r>
          </a:p>
          <a:p>
            <a:pPr marL="1528763"/>
            <a:r>
              <a:rPr lang="en-US" dirty="0">
                <a:solidFill>
                  <a:schemeClr val="bg1"/>
                </a:solidFill>
                <a:latin typeface="EC Square Sans Pro" panose="020B0506040000020004" pitchFamily="34" charset="0"/>
              </a:rPr>
              <a:t>of risk factors associated with </a:t>
            </a:r>
            <a:r>
              <a:rPr lang="en-US" dirty="0" err="1">
                <a:solidFill>
                  <a:schemeClr val="bg1"/>
                </a:solidFill>
                <a:latin typeface="EC Square Sans Pro" panose="020B0506040000020004" pitchFamily="34" charset="0"/>
              </a:rPr>
              <a:t>metaphylaxis</a:t>
            </a:r>
            <a:r>
              <a:rPr lang="en-US" dirty="0">
                <a:solidFill>
                  <a:schemeClr val="bg1"/>
                </a:solidFill>
                <a:latin typeface="EC Square Sans Pro" panose="020B0506040000020004" pitchFamily="34" charset="0"/>
              </a:rPr>
              <a:t> and include criteria for its initiation.</a:t>
            </a:r>
          </a:p>
        </p:txBody>
      </p:sp>
      <p:sp>
        <p:nvSpPr>
          <p:cNvPr id="15" name="CuadroTexto 14">
            <a:extLst>
              <a:ext uri="{FF2B5EF4-FFF2-40B4-BE49-F238E27FC236}">
                <a16:creationId xmlns:a16="http://schemas.microsoft.com/office/drawing/2014/main" id="{70592A0D-CC8A-40A0-9B04-80A1242E1B28}"/>
              </a:ext>
            </a:extLst>
          </p:cNvPr>
          <p:cNvSpPr txBox="1"/>
          <p:nvPr/>
        </p:nvSpPr>
        <p:spPr>
          <a:xfrm>
            <a:off x="3045279" y="2669288"/>
            <a:ext cx="6101442" cy="523220"/>
          </a:xfrm>
          <a:prstGeom prst="rect">
            <a:avLst/>
          </a:prstGeom>
          <a:noFill/>
        </p:spPr>
        <p:txBody>
          <a:bodyPr wrap="square">
            <a:spAutoFit/>
          </a:bodyPr>
          <a:lstStyle/>
          <a:p>
            <a:pPr algn="ctr"/>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CHALLENGES</a:t>
            </a:r>
            <a:endParaRPr lang="en-GB" b="1" dirty="0">
              <a:solidFill>
                <a:srgbClr val="003399"/>
              </a:solidFill>
            </a:endParaRPr>
          </a:p>
        </p:txBody>
      </p:sp>
      <p:sp>
        <p:nvSpPr>
          <p:cNvPr id="16" name="Marcador de texto 1">
            <a:extLst>
              <a:ext uri="{FF2B5EF4-FFF2-40B4-BE49-F238E27FC236}">
                <a16:creationId xmlns:a16="http://schemas.microsoft.com/office/drawing/2014/main" id="{949E5BD9-D4B6-4872-A3CE-DEC7627EEB06}"/>
              </a:ext>
            </a:extLst>
          </p:cNvPr>
          <p:cNvSpPr txBox="1">
            <a:spLocks/>
          </p:cNvSpPr>
          <p:nvPr/>
        </p:nvSpPr>
        <p:spPr>
          <a:xfrm>
            <a:off x="914400" y="4635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1510602197"/>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20EAB-8BBB-4E09-A98C-F76C76D428BE}">
  <ds:schemaRefs>
    <ds:schemaRef ds:uri="http://schemas.microsoft.com/sharepoint/v3/contenttype/forms"/>
  </ds:schemaRefs>
</ds:datastoreItem>
</file>

<file path=customXml/itemProps2.xml><?xml version="1.0" encoding="utf-8"?>
<ds:datastoreItem xmlns:ds="http://schemas.openxmlformats.org/officeDocument/2006/customXml" ds:itemID="{C0DF64F7-2570-4C45-AD9E-AF775611363A}">
  <ds:schemaRefs>
    <ds:schemaRef ds:uri="http://schemas.microsoft.com/office/infopath/2007/PartnerControls"/>
    <ds:schemaRef ds:uri="http://www.w3.org/XML/1998/namespace"/>
    <ds:schemaRef ds:uri="http://purl.org/dc/dcmitype/"/>
    <ds:schemaRef ds:uri="c1752347-4e16-4ce8-a381-9ddf3e797ad6"/>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9b53d6be-5940-4371-8a56-d6ca0a43a11a"/>
    <ds:schemaRef ds:uri="http://purl.org/dc/terms/"/>
  </ds:schemaRefs>
</ds:datastoreItem>
</file>

<file path=customXml/itemProps3.xml><?xml version="1.0" encoding="utf-8"?>
<ds:datastoreItem xmlns:ds="http://schemas.openxmlformats.org/officeDocument/2006/customXml" ds:itemID="{8070E367-BB43-4501-9B55-6E6EBC4BC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1904</Words>
  <Application>Microsoft Office PowerPoint</Application>
  <PresentationFormat>Custom</PresentationFormat>
  <Paragraphs>204</Paragraphs>
  <Slides>24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EC Square Sans Pro</vt:lpstr>
      <vt:lpstr>Montserrat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86</cp:revision>
  <dcterms:created xsi:type="dcterms:W3CDTF">2023-11-20T15:58:16Z</dcterms:created>
  <dcterms:modified xsi:type="dcterms:W3CDTF">2024-04-04T13:43:39Z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2024-02-01T13:35:31Z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92c76f4c-d672-4bbf-accf-328717e11a05</vt:lpwstr>
  </property>
  <property fmtid="{D5CDD505-2E9C-101B-9397-08002B2CF9AE}" pid="14" name="MSIP_Label_6bd9ddd1-4d20-43f6-abfa-fc3c07406f94_ContentBits">
    <vt:lpwstr>0</vt:lpwstr>
  </property>
  <property fmtid="{D5CDD505-2E9C-101B-9397-08002B2CF9AE}" pid="15" name="MediaServiceImageTags">
    <vt:lpwstr/>
  </property>
</Properties>
</file>