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41"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BEB"/>
    <a:srgbClr val="003399"/>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3D994-6746-4B18-BFCA-DF8F07286ABF}" v="4" dt="2024-05-06T13:37:04.6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54" autoAdjust="0"/>
  </p:normalViewPr>
  <p:slideViewPr>
    <p:cSldViewPr>
      <p:cViewPr varScale="1">
        <p:scale>
          <a:sx n="62" d="100"/>
          <a:sy n="62" d="100"/>
        </p:scale>
        <p:origin x="90" y="6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pard ‎" userId="09a58b91f9e979a1" providerId="LiveId" clId="{57F3D994-6746-4B18-BFCA-DF8F07286ABF}"/>
    <pc:docChg chg="undo custSel modSld modMainMaster">
      <pc:chgData name="Shepard ‎" userId="09a58b91f9e979a1" providerId="LiveId" clId="{57F3D994-6746-4B18-BFCA-DF8F07286ABF}" dt="2024-05-06T13:37:04.665" v="41" actId="14826"/>
      <pc:docMkLst>
        <pc:docMk/>
      </pc:docMkLst>
      <pc:sldChg chg="modSp mod">
        <pc:chgData name="Shepard ‎" userId="09a58b91f9e979a1" providerId="LiveId" clId="{57F3D994-6746-4B18-BFCA-DF8F07286ABF}" dt="2024-05-06T13:27:51.017" v="2" actId="404"/>
        <pc:sldMkLst>
          <pc:docMk/>
          <pc:sldMk cId="1613776791" sldId="264"/>
        </pc:sldMkLst>
        <pc:spChg chg="mod">
          <ac:chgData name="Shepard ‎" userId="09a58b91f9e979a1" providerId="LiveId" clId="{57F3D994-6746-4B18-BFCA-DF8F07286ABF}" dt="2024-05-06T13:27:51.017" v="2" actId="404"/>
          <ac:spMkLst>
            <pc:docMk/>
            <pc:sldMk cId="1613776791" sldId="264"/>
            <ac:spMk id="4" creationId="{5B4A95B8-2A1C-5EDA-A20F-DB2630C520A3}"/>
          </ac:spMkLst>
        </pc:spChg>
      </pc:sldChg>
      <pc:sldChg chg="modSp mod">
        <pc:chgData name="Shepard ‎" userId="09a58b91f9e979a1" providerId="LiveId" clId="{57F3D994-6746-4B18-BFCA-DF8F07286ABF}" dt="2024-05-06T13:29:57.980" v="37" actId="1076"/>
        <pc:sldMkLst>
          <pc:docMk/>
          <pc:sldMk cId="98415862" sldId="270"/>
        </pc:sldMkLst>
        <pc:spChg chg="mod">
          <ac:chgData name="Shepard ‎" userId="09a58b91f9e979a1" providerId="LiveId" clId="{57F3D994-6746-4B18-BFCA-DF8F07286ABF}" dt="2024-05-06T13:29:57.980" v="37" actId="1076"/>
          <ac:spMkLst>
            <pc:docMk/>
            <pc:sldMk cId="98415862" sldId="270"/>
            <ac:spMk id="3" creationId="{1FE76DF1-B49E-2D98-4FAE-4404CBE34E75}"/>
          </ac:spMkLst>
        </pc:spChg>
      </pc:sldChg>
      <pc:sldChg chg="modSp mod">
        <pc:chgData name="Shepard ‎" userId="09a58b91f9e979a1" providerId="LiveId" clId="{57F3D994-6746-4B18-BFCA-DF8F07286ABF}" dt="2024-05-06T13:28:28.347" v="7" actId="404"/>
        <pc:sldMkLst>
          <pc:docMk/>
          <pc:sldMk cId="345245682" sldId="2424"/>
        </pc:sldMkLst>
        <pc:spChg chg="mod">
          <ac:chgData name="Shepard ‎" userId="09a58b91f9e979a1" providerId="LiveId" clId="{57F3D994-6746-4B18-BFCA-DF8F07286ABF}" dt="2024-05-06T13:28:20.456" v="6" actId="404"/>
          <ac:spMkLst>
            <pc:docMk/>
            <pc:sldMk cId="345245682" sldId="2424"/>
            <ac:spMk id="9" creationId="{79B9FE22-08DB-4399-993B-4F6FB172DC62}"/>
          </ac:spMkLst>
        </pc:spChg>
        <pc:spChg chg="mod">
          <ac:chgData name="Shepard ‎" userId="09a58b91f9e979a1" providerId="LiveId" clId="{57F3D994-6746-4B18-BFCA-DF8F07286ABF}" dt="2024-05-06T13:28:13.894" v="3" actId="404"/>
          <ac:spMkLst>
            <pc:docMk/>
            <pc:sldMk cId="345245682" sldId="2424"/>
            <ac:spMk id="11" creationId="{02E8B8C4-7414-478D-B927-13A09F51E318}"/>
          </ac:spMkLst>
        </pc:spChg>
        <pc:spChg chg="mod">
          <ac:chgData name="Shepard ‎" userId="09a58b91f9e979a1" providerId="LiveId" clId="{57F3D994-6746-4B18-BFCA-DF8F07286ABF}" dt="2024-05-06T13:28:16.623" v="4" actId="404"/>
          <ac:spMkLst>
            <pc:docMk/>
            <pc:sldMk cId="345245682" sldId="2424"/>
            <ac:spMk id="13" creationId="{27E0B672-6AF0-4BAD-9A7E-FFFD0315AFA6}"/>
          </ac:spMkLst>
        </pc:spChg>
        <pc:spChg chg="mod">
          <ac:chgData name="Shepard ‎" userId="09a58b91f9e979a1" providerId="LiveId" clId="{57F3D994-6746-4B18-BFCA-DF8F07286ABF}" dt="2024-05-06T13:28:18.625" v="5" actId="404"/>
          <ac:spMkLst>
            <pc:docMk/>
            <pc:sldMk cId="345245682" sldId="2424"/>
            <ac:spMk id="14" creationId="{F2A686A0-74DB-4814-9CFB-E8E911DF96FE}"/>
          </ac:spMkLst>
        </pc:spChg>
        <pc:spChg chg="mod">
          <ac:chgData name="Shepard ‎" userId="09a58b91f9e979a1" providerId="LiveId" clId="{57F3D994-6746-4B18-BFCA-DF8F07286ABF}" dt="2024-05-06T13:28:28.347" v="7" actId="404"/>
          <ac:spMkLst>
            <pc:docMk/>
            <pc:sldMk cId="345245682" sldId="2424"/>
            <ac:spMk id="32" creationId="{AA9B826B-585E-4DC3-84E0-C2536598BF5C}"/>
          </ac:spMkLst>
        </pc:spChg>
        <pc:spChg chg="mod">
          <ac:chgData name="Shepard ‎" userId="09a58b91f9e979a1" providerId="LiveId" clId="{57F3D994-6746-4B18-BFCA-DF8F07286ABF}" dt="2024-05-06T13:28:28.347" v="7" actId="404"/>
          <ac:spMkLst>
            <pc:docMk/>
            <pc:sldMk cId="345245682" sldId="2424"/>
            <ac:spMk id="33" creationId="{D73860A3-CDA5-4E10-853B-CF537A85DFB0}"/>
          </ac:spMkLst>
        </pc:spChg>
        <pc:spChg chg="mod">
          <ac:chgData name="Shepard ‎" userId="09a58b91f9e979a1" providerId="LiveId" clId="{57F3D994-6746-4B18-BFCA-DF8F07286ABF}" dt="2024-05-06T13:28:28.347" v="7" actId="404"/>
          <ac:spMkLst>
            <pc:docMk/>
            <pc:sldMk cId="345245682" sldId="2424"/>
            <ac:spMk id="35" creationId="{D0BD4936-E1CB-4E72-8C03-E8C4D661EC4A}"/>
          </ac:spMkLst>
        </pc:spChg>
        <pc:cxnChg chg="mod">
          <ac:chgData name="Shepard ‎" userId="09a58b91f9e979a1" providerId="LiveId" clId="{57F3D994-6746-4B18-BFCA-DF8F07286ABF}" dt="2024-05-06T13:28:20.456" v="6" actId="404"/>
          <ac:cxnSpMkLst>
            <pc:docMk/>
            <pc:sldMk cId="345245682" sldId="2424"/>
            <ac:cxnSpMk id="10" creationId="{59BFA582-9369-46AB-89BE-5729D0437B13}"/>
          </ac:cxnSpMkLst>
        </pc:cxnChg>
        <pc:cxnChg chg="mod">
          <ac:chgData name="Shepard ‎" userId="09a58b91f9e979a1" providerId="LiveId" clId="{57F3D994-6746-4B18-BFCA-DF8F07286ABF}" dt="2024-05-06T13:28:13.894" v="3" actId="404"/>
          <ac:cxnSpMkLst>
            <pc:docMk/>
            <pc:sldMk cId="345245682" sldId="2424"/>
            <ac:cxnSpMk id="22" creationId="{581EC61A-0E63-47D1-BA22-B89D2673AB75}"/>
          </ac:cxnSpMkLst>
        </pc:cxnChg>
        <pc:cxnChg chg="mod">
          <ac:chgData name="Shepard ‎" userId="09a58b91f9e979a1" providerId="LiveId" clId="{57F3D994-6746-4B18-BFCA-DF8F07286ABF}" dt="2024-05-06T13:28:28.347" v="7" actId="404"/>
          <ac:cxnSpMkLst>
            <pc:docMk/>
            <pc:sldMk cId="345245682" sldId="2424"/>
            <ac:cxnSpMk id="42" creationId="{8B0FC049-9EB2-4121-A610-B73533CB65E7}"/>
          </ac:cxnSpMkLst>
        </pc:cxnChg>
        <pc:cxnChg chg="mod">
          <ac:chgData name="Shepard ‎" userId="09a58b91f9e979a1" providerId="LiveId" clId="{57F3D994-6746-4B18-BFCA-DF8F07286ABF}" dt="2024-05-06T13:28:28.347" v="7" actId="404"/>
          <ac:cxnSpMkLst>
            <pc:docMk/>
            <pc:sldMk cId="345245682" sldId="2424"/>
            <ac:cxnSpMk id="53" creationId="{5E1995BA-2890-4E2A-AE58-FB65A669ECEF}"/>
          </ac:cxnSpMkLst>
        </pc:cxnChg>
      </pc:sldChg>
      <pc:sldChg chg="modSp mod">
        <pc:chgData name="Shepard ‎" userId="09a58b91f9e979a1" providerId="LiveId" clId="{57F3D994-6746-4B18-BFCA-DF8F07286ABF}" dt="2024-05-06T13:28:40.759" v="10" actId="404"/>
        <pc:sldMkLst>
          <pc:docMk/>
          <pc:sldMk cId="3660388990" sldId="2429"/>
        </pc:sldMkLst>
        <pc:spChg chg="mod">
          <ac:chgData name="Shepard ‎" userId="09a58b91f9e979a1" providerId="LiveId" clId="{57F3D994-6746-4B18-BFCA-DF8F07286ABF}" dt="2024-05-06T13:28:39.119" v="9" actId="1076"/>
          <ac:spMkLst>
            <pc:docMk/>
            <pc:sldMk cId="3660388990" sldId="2429"/>
            <ac:spMk id="9" creationId="{6BABE3B0-7BDF-4FDC-974A-6A3F8E5F6899}"/>
          </ac:spMkLst>
        </pc:spChg>
        <pc:spChg chg="mod">
          <ac:chgData name="Shepard ‎" userId="09a58b91f9e979a1" providerId="LiveId" clId="{57F3D994-6746-4B18-BFCA-DF8F07286ABF}" dt="2024-05-06T13:28:40.759" v="10" actId="404"/>
          <ac:spMkLst>
            <pc:docMk/>
            <pc:sldMk cId="3660388990" sldId="2429"/>
            <ac:spMk id="12" creationId="{FB890F7B-FD8B-4B2B-B7E0-AA6C2D64ACC7}"/>
          </ac:spMkLst>
        </pc:spChg>
      </pc:sldChg>
      <pc:sldChg chg="modSp mod">
        <pc:chgData name="Shepard ‎" userId="09a58b91f9e979a1" providerId="LiveId" clId="{57F3D994-6746-4B18-BFCA-DF8F07286ABF}" dt="2024-05-06T13:29:30.829" v="28" actId="1076"/>
        <pc:sldMkLst>
          <pc:docMk/>
          <pc:sldMk cId="1279130326" sldId="2431"/>
        </pc:sldMkLst>
        <pc:spChg chg="mod">
          <ac:chgData name="Shepard ‎" userId="09a58b91f9e979a1" providerId="LiveId" clId="{57F3D994-6746-4B18-BFCA-DF8F07286ABF}" dt="2024-05-06T13:29:13.983" v="20" actId="404"/>
          <ac:spMkLst>
            <pc:docMk/>
            <pc:sldMk cId="1279130326" sldId="2431"/>
            <ac:spMk id="2" creationId="{0F02DF6C-4933-45ED-9F9A-D62840FCE60E}"/>
          </ac:spMkLst>
        </pc:spChg>
        <pc:spChg chg="mod">
          <ac:chgData name="Shepard ‎" userId="09a58b91f9e979a1" providerId="LiveId" clId="{57F3D994-6746-4B18-BFCA-DF8F07286ABF}" dt="2024-05-06T13:29:13.983" v="20" actId="404"/>
          <ac:spMkLst>
            <pc:docMk/>
            <pc:sldMk cId="1279130326" sldId="2431"/>
            <ac:spMk id="3" creationId="{D69CFB79-DCC6-4A5E-95D6-01BBC7DF94FC}"/>
          </ac:spMkLst>
        </pc:spChg>
        <pc:spChg chg="mod">
          <ac:chgData name="Shepard ‎" userId="09a58b91f9e979a1" providerId="LiveId" clId="{57F3D994-6746-4B18-BFCA-DF8F07286ABF}" dt="2024-05-06T13:29:13.983" v="20" actId="404"/>
          <ac:spMkLst>
            <pc:docMk/>
            <pc:sldMk cId="1279130326" sldId="2431"/>
            <ac:spMk id="4" creationId="{A1DDDF03-B08B-8E86-38CA-DFAB63A2487D}"/>
          </ac:spMkLst>
        </pc:spChg>
        <pc:spChg chg="mod">
          <ac:chgData name="Shepard ‎" userId="09a58b91f9e979a1" providerId="LiveId" clId="{57F3D994-6746-4B18-BFCA-DF8F07286ABF}" dt="2024-05-06T13:29:23.950" v="23" actId="1076"/>
          <ac:spMkLst>
            <pc:docMk/>
            <pc:sldMk cId="1279130326" sldId="2431"/>
            <ac:spMk id="5" creationId="{F713E439-8BF8-30D5-D06E-7D09AF547A62}"/>
          </ac:spMkLst>
        </pc:spChg>
        <pc:spChg chg="mod">
          <ac:chgData name="Shepard ‎" userId="09a58b91f9e979a1" providerId="LiveId" clId="{57F3D994-6746-4B18-BFCA-DF8F07286ABF}" dt="2024-05-06T13:29:26.817" v="25" actId="1076"/>
          <ac:spMkLst>
            <pc:docMk/>
            <pc:sldMk cId="1279130326" sldId="2431"/>
            <ac:spMk id="6" creationId="{1E69013A-BA47-0DBA-FBFF-3BDFD4D48C6A}"/>
          </ac:spMkLst>
        </pc:spChg>
        <pc:spChg chg="mod">
          <ac:chgData name="Shepard ‎" userId="09a58b91f9e979a1" providerId="LiveId" clId="{57F3D994-6746-4B18-BFCA-DF8F07286ABF}" dt="2024-05-06T13:29:13.983" v="20" actId="404"/>
          <ac:spMkLst>
            <pc:docMk/>
            <pc:sldMk cId="1279130326" sldId="2431"/>
            <ac:spMk id="7" creationId="{43FC36C5-3650-A1AE-CDDD-0196F5506275}"/>
          </ac:spMkLst>
        </pc:spChg>
        <pc:spChg chg="mod">
          <ac:chgData name="Shepard ‎" userId="09a58b91f9e979a1" providerId="LiveId" clId="{57F3D994-6746-4B18-BFCA-DF8F07286ABF}" dt="2024-05-06T13:29:13.983" v="20" actId="404"/>
          <ac:spMkLst>
            <pc:docMk/>
            <pc:sldMk cId="1279130326" sldId="2431"/>
            <ac:spMk id="9" creationId="{6BABE3B0-7BDF-4FDC-974A-6A3F8E5F6899}"/>
          </ac:spMkLst>
        </pc:spChg>
        <pc:spChg chg="mod">
          <ac:chgData name="Shepard ‎" userId="09a58b91f9e979a1" providerId="LiveId" clId="{57F3D994-6746-4B18-BFCA-DF8F07286ABF}" dt="2024-05-06T13:29:13.983" v="20" actId="404"/>
          <ac:spMkLst>
            <pc:docMk/>
            <pc:sldMk cId="1279130326" sldId="2431"/>
            <ac:spMk id="10" creationId="{CDD75833-CEEB-8AF1-8CDA-B4BBE77622C4}"/>
          </ac:spMkLst>
        </pc:spChg>
        <pc:spChg chg="mod">
          <ac:chgData name="Shepard ‎" userId="09a58b91f9e979a1" providerId="LiveId" clId="{57F3D994-6746-4B18-BFCA-DF8F07286ABF}" dt="2024-05-06T13:29:13.983" v="20" actId="404"/>
          <ac:spMkLst>
            <pc:docMk/>
            <pc:sldMk cId="1279130326" sldId="2431"/>
            <ac:spMk id="11" creationId="{BB7E4F4F-C703-441F-87FE-EFEECBF28284}"/>
          </ac:spMkLst>
        </pc:spChg>
        <pc:spChg chg="mod">
          <ac:chgData name="Shepard ‎" userId="09a58b91f9e979a1" providerId="LiveId" clId="{57F3D994-6746-4B18-BFCA-DF8F07286ABF}" dt="2024-05-06T13:29:06.850" v="19" actId="14100"/>
          <ac:spMkLst>
            <pc:docMk/>
            <pc:sldMk cId="1279130326" sldId="2431"/>
            <ac:spMk id="12" creationId="{FB890F7B-FD8B-4B2B-B7E0-AA6C2D64ACC7}"/>
          </ac:spMkLst>
        </pc:spChg>
        <pc:spChg chg="mod">
          <ac:chgData name="Shepard ‎" userId="09a58b91f9e979a1" providerId="LiveId" clId="{57F3D994-6746-4B18-BFCA-DF8F07286ABF}" dt="2024-05-06T13:29:13.983" v="20" actId="404"/>
          <ac:spMkLst>
            <pc:docMk/>
            <pc:sldMk cId="1279130326" sldId="2431"/>
            <ac:spMk id="13" creationId="{4220CF77-C602-7896-1D0C-24942FD34203}"/>
          </ac:spMkLst>
        </pc:spChg>
        <pc:spChg chg="mod">
          <ac:chgData name="Shepard ‎" userId="09a58b91f9e979a1" providerId="LiveId" clId="{57F3D994-6746-4B18-BFCA-DF8F07286ABF}" dt="2024-05-06T13:29:13.983" v="20" actId="404"/>
          <ac:spMkLst>
            <pc:docMk/>
            <pc:sldMk cId="1279130326" sldId="2431"/>
            <ac:spMk id="19" creationId="{31A6D801-C04B-45D8-9775-B697C3F8B0AF}"/>
          </ac:spMkLst>
        </pc:spChg>
        <pc:spChg chg="mod">
          <ac:chgData name="Shepard ‎" userId="09a58b91f9e979a1" providerId="LiveId" clId="{57F3D994-6746-4B18-BFCA-DF8F07286ABF}" dt="2024-05-06T13:29:13.983" v="20" actId="404"/>
          <ac:spMkLst>
            <pc:docMk/>
            <pc:sldMk cId="1279130326" sldId="2431"/>
            <ac:spMk id="20" creationId="{C875C385-EAF7-48D2-B3D8-4B59A3CA9938}"/>
          </ac:spMkLst>
        </pc:spChg>
        <pc:spChg chg="mod">
          <ac:chgData name="Shepard ‎" userId="09a58b91f9e979a1" providerId="LiveId" clId="{57F3D994-6746-4B18-BFCA-DF8F07286ABF}" dt="2024-05-06T13:29:13.983" v="20" actId="404"/>
          <ac:spMkLst>
            <pc:docMk/>
            <pc:sldMk cId="1279130326" sldId="2431"/>
            <ac:spMk id="21" creationId="{BAE47D28-8273-441B-A750-B1944FBD52DC}"/>
          </ac:spMkLst>
        </pc:spChg>
        <pc:spChg chg="mod">
          <ac:chgData name="Shepard ‎" userId="09a58b91f9e979a1" providerId="LiveId" clId="{57F3D994-6746-4B18-BFCA-DF8F07286ABF}" dt="2024-05-06T13:29:13.983" v="20" actId="404"/>
          <ac:spMkLst>
            <pc:docMk/>
            <pc:sldMk cId="1279130326" sldId="2431"/>
            <ac:spMk id="22" creationId="{62318C66-7E76-4E9A-BA3C-EC0337B2F32F}"/>
          </ac:spMkLst>
        </pc:spChg>
        <pc:spChg chg="mod">
          <ac:chgData name="Shepard ‎" userId="09a58b91f9e979a1" providerId="LiveId" clId="{57F3D994-6746-4B18-BFCA-DF8F07286ABF}" dt="2024-05-06T13:29:13.983" v="20" actId="404"/>
          <ac:spMkLst>
            <pc:docMk/>
            <pc:sldMk cId="1279130326" sldId="2431"/>
            <ac:spMk id="24" creationId="{B3BABC70-16F3-44C0-886D-A684AE2E5F87}"/>
          </ac:spMkLst>
        </pc:spChg>
        <pc:spChg chg="mod">
          <ac:chgData name="Shepard ‎" userId="09a58b91f9e979a1" providerId="LiveId" clId="{57F3D994-6746-4B18-BFCA-DF8F07286ABF}" dt="2024-05-06T13:29:19.810" v="22" actId="1076"/>
          <ac:spMkLst>
            <pc:docMk/>
            <pc:sldMk cId="1279130326" sldId="2431"/>
            <ac:spMk id="25" creationId="{85AB590C-E616-498F-B4C0-539B365F84A2}"/>
          </ac:spMkLst>
        </pc:spChg>
        <pc:spChg chg="mod">
          <ac:chgData name="Shepard ‎" userId="09a58b91f9e979a1" providerId="LiveId" clId="{57F3D994-6746-4B18-BFCA-DF8F07286ABF}" dt="2024-05-06T13:29:13.983" v="20" actId="404"/>
          <ac:spMkLst>
            <pc:docMk/>
            <pc:sldMk cId="1279130326" sldId="2431"/>
            <ac:spMk id="38" creationId="{22789DAB-867D-42A2-A5CB-E096A1CE3EF9}"/>
          </ac:spMkLst>
        </pc:spChg>
        <pc:spChg chg="mod">
          <ac:chgData name="Shepard ‎" userId="09a58b91f9e979a1" providerId="LiveId" clId="{57F3D994-6746-4B18-BFCA-DF8F07286ABF}" dt="2024-05-06T13:29:13.983" v="20" actId="404"/>
          <ac:spMkLst>
            <pc:docMk/>
            <pc:sldMk cId="1279130326" sldId="2431"/>
            <ac:spMk id="39" creationId="{3815D1AE-7654-4718-94BD-08082ECBB745}"/>
          </ac:spMkLst>
        </pc:spChg>
        <pc:spChg chg="mod">
          <ac:chgData name="Shepard ‎" userId="09a58b91f9e979a1" providerId="LiveId" clId="{57F3D994-6746-4B18-BFCA-DF8F07286ABF}" dt="2024-05-06T13:29:13.983" v="20" actId="404"/>
          <ac:spMkLst>
            <pc:docMk/>
            <pc:sldMk cId="1279130326" sldId="2431"/>
            <ac:spMk id="40" creationId="{BF153912-3FF6-42C1-A0B5-4FAB5EB590DA}"/>
          </ac:spMkLst>
        </pc:spChg>
        <pc:spChg chg="mod">
          <ac:chgData name="Shepard ‎" userId="09a58b91f9e979a1" providerId="LiveId" clId="{57F3D994-6746-4B18-BFCA-DF8F07286ABF}" dt="2024-05-06T13:29:13.983" v="20" actId="404"/>
          <ac:spMkLst>
            <pc:docMk/>
            <pc:sldMk cId="1279130326" sldId="2431"/>
            <ac:spMk id="43" creationId="{17D9F5F0-62FD-46D3-9B41-57B0391D119C}"/>
          </ac:spMkLst>
        </pc:spChg>
        <pc:spChg chg="mod">
          <ac:chgData name="Shepard ‎" userId="09a58b91f9e979a1" providerId="LiveId" clId="{57F3D994-6746-4B18-BFCA-DF8F07286ABF}" dt="2024-05-06T13:29:28.093" v="26" actId="14100"/>
          <ac:spMkLst>
            <pc:docMk/>
            <pc:sldMk cId="1279130326" sldId="2431"/>
            <ac:spMk id="44" creationId="{84BFF4A6-BBE2-4675-8DE5-391F4D5279A3}"/>
          </ac:spMkLst>
        </pc:spChg>
        <pc:spChg chg="mod">
          <ac:chgData name="Shepard ‎" userId="09a58b91f9e979a1" providerId="LiveId" clId="{57F3D994-6746-4B18-BFCA-DF8F07286ABF}" dt="2024-05-06T13:29:13.983" v="20" actId="404"/>
          <ac:spMkLst>
            <pc:docMk/>
            <pc:sldMk cId="1279130326" sldId="2431"/>
            <ac:spMk id="45" creationId="{C38A4347-431D-4605-976E-BF9E2C87501B}"/>
          </ac:spMkLst>
        </pc:spChg>
        <pc:spChg chg="mod">
          <ac:chgData name="Shepard ‎" userId="09a58b91f9e979a1" providerId="LiveId" clId="{57F3D994-6746-4B18-BFCA-DF8F07286ABF}" dt="2024-05-06T13:29:30.829" v="28" actId="1076"/>
          <ac:spMkLst>
            <pc:docMk/>
            <pc:sldMk cId="1279130326" sldId="2431"/>
            <ac:spMk id="46" creationId="{0F224CF6-315A-4D6F-A3DF-4BD412127554}"/>
          </ac:spMkLst>
        </pc:spChg>
        <pc:spChg chg="mod">
          <ac:chgData name="Shepard ‎" userId="09a58b91f9e979a1" providerId="LiveId" clId="{57F3D994-6746-4B18-BFCA-DF8F07286ABF}" dt="2024-05-06T13:29:13.983" v="20" actId="404"/>
          <ac:spMkLst>
            <pc:docMk/>
            <pc:sldMk cId="1279130326" sldId="2431"/>
            <ac:spMk id="47" creationId="{9E680AD2-05C4-446C-A7B7-5D1B3D9AC46F}"/>
          </ac:spMkLst>
        </pc:spChg>
        <pc:spChg chg="mod">
          <ac:chgData name="Shepard ‎" userId="09a58b91f9e979a1" providerId="LiveId" clId="{57F3D994-6746-4B18-BFCA-DF8F07286ABF}" dt="2024-05-06T13:29:13.983" v="20" actId="404"/>
          <ac:spMkLst>
            <pc:docMk/>
            <pc:sldMk cId="1279130326" sldId="2431"/>
            <ac:spMk id="48" creationId="{B81F67F5-051D-42F0-A539-81C01DCC62DF}"/>
          </ac:spMkLst>
        </pc:spChg>
        <pc:spChg chg="mod">
          <ac:chgData name="Shepard ‎" userId="09a58b91f9e979a1" providerId="LiveId" clId="{57F3D994-6746-4B18-BFCA-DF8F07286ABF}" dt="2024-05-06T13:29:13.983" v="20" actId="404"/>
          <ac:spMkLst>
            <pc:docMk/>
            <pc:sldMk cId="1279130326" sldId="2431"/>
            <ac:spMk id="49" creationId="{3A357093-EC63-421A-9B67-CB329D2B81A2}"/>
          </ac:spMkLst>
        </pc:spChg>
        <pc:spChg chg="mod">
          <ac:chgData name="Shepard ‎" userId="09a58b91f9e979a1" providerId="LiveId" clId="{57F3D994-6746-4B18-BFCA-DF8F07286ABF}" dt="2024-05-06T13:29:13.983" v="20" actId="404"/>
          <ac:spMkLst>
            <pc:docMk/>
            <pc:sldMk cId="1279130326" sldId="2431"/>
            <ac:spMk id="52" creationId="{E8EB0811-57B5-4783-A1D3-DB86F6C44A22}"/>
          </ac:spMkLst>
        </pc:spChg>
        <pc:spChg chg="mod">
          <ac:chgData name="Shepard ‎" userId="09a58b91f9e979a1" providerId="LiveId" clId="{57F3D994-6746-4B18-BFCA-DF8F07286ABF}" dt="2024-05-06T13:29:13.983" v="20" actId="404"/>
          <ac:spMkLst>
            <pc:docMk/>
            <pc:sldMk cId="1279130326" sldId="2431"/>
            <ac:spMk id="53" creationId="{606B0BE0-EEAA-4E87-A383-E392F9411C9D}"/>
          </ac:spMkLst>
        </pc:spChg>
      </pc:sldChg>
      <pc:sldChg chg="modSp mod">
        <pc:chgData name="Shepard ‎" userId="09a58b91f9e979a1" providerId="LiveId" clId="{57F3D994-6746-4B18-BFCA-DF8F07286ABF}" dt="2024-05-06T13:29:50.967" v="34" actId="1076"/>
        <pc:sldMkLst>
          <pc:docMk/>
          <pc:sldMk cId="2844523372" sldId="2432"/>
        </pc:sldMkLst>
        <pc:spChg chg="mod">
          <ac:chgData name="Shepard ‎" userId="09a58b91f9e979a1" providerId="LiveId" clId="{57F3D994-6746-4B18-BFCA-DF8F07286ABF}" dt="2024-05-06T13:29:37.625" v="29" actId="404"/>
          <ac:spMkLst>
            <pc:docMk/>
            <pc:sldMk cId="2844523372" sldId="2432"/>
            <ac:spMk id="2" creationId="{0F02DF6C-4933-45ED-9F9A-D62840FCE60E}"/>
          </ac:spMkLst>
        </pc:spChg>
        <pc:spChg chg="mod">
          <ac:chgData name="Shepard ‎" userId="09a58b91f9e979a1" providerId="LiveId" clId="{57F3D994-6746-4B18-BFCA-DF8F07286ABF}" dt="2024-05-06T13:29:37.625" v="29" actId="404"/>
          <ac:spMkLst>
            <pc:docMk/>
            <pc:sldMk cId="2844523372" sldId="2432"/>
            <ac:spMk id="3" creationId="{D69CFB79-DCC6-4A5E-95D6-01BBC7DF94FC}"/>
          </ac:spMkLst>
        </pc:spChg>
        <pc:spChg chg="mod">
          <ac:chgData name="Shepard ‎" userId="09a58b91f9e979a1" providerId="LiveId" clId="{57F3D994-6746-4B18-BFCA-DF8F07286ABF}" dt="2024-05-06T13:29:37.625" v="29" actId="404"/>
          <ac:spMkLst>
            <pc:docMk/>
            <pc:sldMk cId="2844523372" sldId="2432"/>
            <ac:spMk id="4" creationId="{E304F996-CD22-05C5-1BA8-238626B8D25C}"/>
          </ac:spMkLst>
        </pc:spChg>
        <pc:spChg chg="mod">
          <ac:chgData name="Shepard ‎" userId="09a58b91f9e979a1" providerId="LiveId" clId="{57F3D994-6746-4B18-BFCA-DF8F07286ABF}" dt="2024-05-06T13:29:37.625" v="29" actId="404"/>
          <ac:spMkLst>
            <pc:docMk/>
            <pc:sldMk cId="2844523372" sldId="2432"/>
            <ac:spMk id="5" creationId="{96055CB1-6E7B-3E85-98FD-4EAF49DF101B}"/>
          </ac:spMkLst>
        </pc:spChg>
        <pc:spChg chg="mod">
          <ac:chgData name="Shepard ‎" userId="09a58b91f9e979a1" providerId="LiveId" clId="{57F3D994-6746-4B18-BFCA-DF8F07286ABF}" dt="2024-05-06T13:29:37.625" v="29" actId="404"/>
          <ac:spMkLst>
            <pc:docMk/>
            <pc:sldMk cId="2844523372" sldId="2432"/>
            <ac:spMk id="9" creationId="{6BABE3B0-7BDF-4FDC-974A-6A3F8E5F6899}"/>
          </ac:spMkLst>
        </pc:spChg>
        <pc:spChg chg="mod">
          <ac:chgData name="Shepard ‎" userId="09a58b91f9e979a1" providerId="LiveId" clId="{57F3D994-6746-4B18-BFCA-DF8F07286ABF}" dt="2024-05-06T13:29:37.625" v="29" actId="404"/>
          <ac:spMkLst>
            <pc:docMk/>
            <pc:sldMk cId="2844523372" sldId="2432"/>
            <ac:spMk id="11" creationId="{BB7E4F4F-C703-441F-87FE-EFEECBF28284}"/>
          </ac:spMkLst>
        </pc:spChg>
        <pc:spChg chg="mod">
          <ac:chgData name="Shepard ‎" userId="09a58b91f9e979a1" providerId="LiveId" clId="{57F3D994-6746-4B18-BFCA-DF8F07286ABF}" dt="2024-05-06T13:29:37.625" v="29" actId="404"/>
          <ac:spMkLst>
            <pc:docMk/>
            <pc:sldMk cId="2844523372" sldId="2432"/>
            <ac:spMk id="12" creationId="{FB890F7B-FD8B-4B2B-B7E0-AA6C2D64ACC7}"/>
          </ac:spMkLst>
        </pc:spChg>
        <pc:spChg chg="mod">
          <ac:chgData name="Shepard ‎" userId="09a58b91f9e979a1" providerId="LiveId" clId="{57F3D994-6746-4B18-BFCA-DF8F07286ABF}" dt="2024-05-06T13:29:39.620" v="30" actId="403"/>
          <ac:spMkLst>
            <pc:docMk/>
            <pc:sldMk cId="2844523372" sldId="2432"/>
            <ac:spMk id="14" creationId="{8690428F-3309-41FA-B050-ED545EA123C7}"/>
          </ac:spMkLst>
        </pc:spChg>
        <pc:spChg chg="mod">
          <ac:chgData name="Shepard ‎" userId="09a58b91f9e979a1" providerId="LiveId" clId="{57F3D994-6746-4B18-BFCA-DF8F07286ABF}" dt="2024-05-06T13:29:37.625" v="29" actId="404"/>
          <ac:spMkLst>
            <pc:docMk/>
            <pc:sldMk cId="2844523372" sldId="2432"/>
            <ac:spMk id="18" creationId="{6ACD612A-E86B-4604-A5AA-DBA82BBFA50B}"/>
          </ac:spMkLst>
        </pc:spChg>
        <pc:spChg chg="mod">
          <ac:chgData name="Shepard ‎" userId="09a58b91f9e979a1" providerId="LiveId" clId="{57F3D994-6746-4B18-BFCA-DF8F07286ABF}" dt="2024-05-06T13:29:37.625" v="29" actId="404"/>
          <ac:spMkLst>
            <pc:docMk/>
            <pc:sldMk cId="2844523372" sldId="2432"/>
            <ac:spMk id="19" creationId="{31A6D801-C04B-45D8-9775-B697C3F8B0AF}"/>
          </ac:spMkLst>
        </pc:spChg>
        <pc:spChg chg="mod">
          <ac:chgData name="Shepard ‎" userId="09a58b91f9e979a1" providerId="LiveId" clId="{57F3D994-6746-4B18-BFCA-DF8F07286ABF}" dt="2024-05-06T13:29:37.625" v="29" actId="404"/>
          <ac:spMkLst>
            <pc:docMk/>
            <pc:sldMk cId="2844523372" sldId="2432"/>
            <ac:spMk id="20" creationId="{C875C385-EAF7-48D2-B3D8-4B59A3CA9938}"/>
          </ac:spMkLst>
        </pc:spChg>
        <pc:spChg chg="mod">
          <ac:chgData name="Shepard ‎" userId="09a58b91f9e979a1" providerId="LiveId" clId="{57F3D994-6746-4B18-BFCA-DF8F07286ABF}" dt="2024-05-06T13:29:37.625" v="29" actId="404"/>
          <ac:spMkLst>
            <pc:docMk/>
            <pc:sldMk cId="2844523372" sldId="2432"/>
            <ac:spMk id="21" creationId="{BAE47D28-8273-441B-A750-B1944FBD52DC}"/>
          </ac:spMkLst>
        </pc:spChg>
        <pc:spChg chg="mod">
          <ac:chgData name="Shepard ‎" userId="09a58b91f9e979a1" providerId="LiveId" clId="{57F3D994-6746-4B18-BFCA-DF8F07286ABF}" dt="2024-05-06T13:29:37.625" v="29" actId="404"/>
          <ac:spMkLst>
            <pc:docMk/>
            <pc:sldMk cId="2844523372" sldId="2432"/>
            <ac:spMk id="22" creationId="{62318C66-7E76-4E9A-BA3C-EC0337B2F32F}"/>
          </ac:spMkLst>
        </pc:spChg>
        <pc:spChg chg="mod">
          <ac:chgData name="Shepard ‎" userId="09a58b91f9e979a1" providerId="LiveId" clId="{57F3D994-6746-4B18-BFCA-DF8F07286ABF}" dt="2024-05-06T13:29:37.625" v="29" actId="404"/>
          <ac:spMkLst>
            <pc:docMk/>
            <pc:sldMk cId="2844523372" sldId="2432"/>
            <ac:spMk id="24" creationId="{B3BABC70-16F3-44C0-886D-A684AE2E5F87}"/>
          </ac:spMkLst>
        </pc:spChg>
        <pc:spChg chg="mod">
          <ac:chgData name="Shepard ‎" userId="09a58b91f9e979a1" providerId="LiveId" clId="{57F3D994-6746-4B18-BFCA-DF8F07286ABF}" dt="2024-05-06T13:29:44.916" v="31" actId="14100"/>
          <ac:spMkLst>
            <pc:docMk/>
            <pc:sldMk cId="2844523372" sldId="2432"/>
            <ac:spMk id="25" creationId="{85AB590C-E616-498F-B4C0-539B365F84A2}"/>
          </ac:spMkLst>
        </pc:spChg>
        <pc:spChg chg="mod">
          <ac:chgData name="Shepard ‎" userId="09a58b91f9e979a1" providerId="LiveId" clId="{57F3D994-6746-4B18-BFCA-DF8F07286ABF}" dt="2024-05-06T13:29:37.625" v="29" actId="404"/>
          <ac:spMkLst>
            <pc:docMk/>
            <pc:sldMk cId="2844523372" sldId="2432"/>
            <ac:spMk id="32" creationId="{E4572FB7-032A-44B6-83AF-8D3A7FC1F696}"/>
          </ac:spMkLst>
        </pc:spChg>
        <pc:spChg chg="mod">
          <ac:chgData name="Shepard ‎" userId="09a58b91f9e979a1" providerId="LiveId" clId="{57F3D994-6746-4B18-BFCA-DF8F07286ABF}" dt="2024-05-06T13:29:37.625" v="29" actId="404"/>
          <ac:spMkLst>
            <pc:docMk/>
            <pc:sldMk cId="2844523372" sldId="2432"/>
            <ac:spMk id="33" creationId="{A34682DA-A87D-4C58-A251-DC8B1573AC5C}"/>
          </ac:spMkLst>
        </pc:spChg>
        <pc:spChg chg="mod">
          <ac:chgData name="Shepard ‎" userId="09a58b91f9e979a1" providerId="LiveId" clId="{57F3D994-6746-4B18-BFCA-DF8F07286ABF}" dt="2024-05-06T13:29:37.625" v="29" actId="404"/>
          <ac:spMkLst>
            <pc:docMk/>
            <pc:sldMk cId="2844523372" sldId="2432"/>
            <ac:spMk id="34" creationId="{60488036-0CCE-4FCD-B3E4-BCB811390E2F}"/>
          </ac:spMkLst>
        </pc:spChg>
        <pc:spChg chg="mod">
          <ac:chgData name="Shepard ‎" userId="09a58b91f9e979a1" providerId="LiveId" clId="{57F3D994-6746-4B18-BFCA-DF8F07286ABF}" dt="2024-05-06T13:29:37.625" v="29" actId="404"/>
          <ac:spMkLst>
            <pc:docMk/>
            <pc:sldMk cId="2844523372" sldId="2432"/>
            <ac:spMk id="35" creationId="{A3CCFB70-FAB4-4CBC-BD4A-BC07A51477D9}"/>
          </ac:spMkLst>
        </pc:spChg>
        <pc:spChg chg="mod">
          <ac:chgData name="Shepard ‎" userId="09a58b91f9e979a1" providerId="LiveId" clId="{57F3D994-6746-4B18-BFCA-DF8F07286ABF}" dt="2024-05-06T13:29:37.625" v="29" actId="404"/>
          <ac:spMkLst>
            <pc:docMk/>
            <pc:sldMk cId="2844523372" sldId="2432"/>
            <ac:spMk id="36" creationId="{68A36E74-6FFA-4219-A6A2-107766E98BFA}"/>
          </ac:spMkLst>
        </pc:spChg>
        <pc:spChg chg="mod">
          <ac:chgData name="Shepard ‎" userId="09a58b91f9e979a1" providerId="LiveId" clId="{57F3D994-6746-4B18-BFCA-DF8F07286ABF}" dt="2024-05-06T13:29:37.625" v="29" actId="404"/>
          <ac:spMkLst>
            <pc:docMk/>
            <pc:sldMk cId="2844523372" sldId="2432"/>
            <ac:spMk id="38" creationId="{22789DAB-867D-42A2-A5CB-E096A1CE3EF9}"/>
          </ac:spMkLst>
        </pc:spChg>
        <pc:spChg chg="mod">
          <ac:chgData name="Shepard ‎" userId="09a58b91f9e979a1" providerId="LiveId" clId="{57F3D994-6746-4B18-BFCA-DF8F07286ABF}" dt="2024-05-06T13:29:37.625" v="29" actId="404"/>
          <ac:spMkLst>
            <pc:docMk/>
            <pc:sldMk cId="2844523372" sldId="2432"/>
            <ac:spMk id="39" creationId="{3815D1AE-7654-4718-94BD-08082ECBB745}"/>
          </ac:spMkLst>
        </pc:spChg>
        <pc:spChg chg="mod">
          <ac:chgData name="Shepard ‎" userId="09a58b91f9e979a1" providerId="LiveId" clId="{57F3D994-6746-4B18-BFCA-DF8F07286ABF}" dt="2024-05-06T13:29:37.625" v="29" actId="404"/>
          <ac:spMkLst>
            <pc:docMk/>
            <pc:sldMk cId="2844523372" sldId="2432"/>
            <ac:spMk id="40" creationId="{BF153912-3FF6-42C1-A0B5-4FAB5EB590DA}"/>
          </ac:spMkLst>
        </pc:spChg>
        <pc:spChg chg="mod">
          <ac:chgData name="Shepard ‎" userId="09a58b91f9e979a1" providerId="LiveId" clId="{57F3D994-6746-4B18-BFCA-DF8F07286ABF}" dt="2024-05-06T13:29:47.615" v="32" actId="1076"/>
          <ac:spMkLst>
            <pc:docMk/>
            <pc:sldMk cId="2844523372" sldId="2432"/>
            <ac:spMk id="42" creationId="{953E6DCE-5177-4DAC-8E53-E1158AC9BFB0}"/>
          </ac:spMkLst>
        </pc:spChg>
        <pc:spChg chg="mod">
          <ac:chgData name="Shepard ‎" userId="09a58b91f9e979a1" providerId="LiveId" clId="{57F3D994-6746-4B18-BFCA-DF8F07286ABF}" dt="2024-05-06T13:29:49.205" v="33" actId="1076"/>
          <ac:spMkLst>
            <pc:docMk/>
            <pc:sldMk cId="2844523372" sldId="2432"/>
            <ac:spMk id="44" creationId="{84BFF4A6-BBE2-4675-8DE5-391F4D5279A3}"/>
          </ac:spMkLst>
        </pc:spChg>
        <pc:spChg chg="mod">
          <ac:chgData name="Shepard ‎" userId="09a58b91f9e979a1" providerId="LiveId" clId="{57F3D994-6746-4B18-BFCA-DF8F07286ABF}" dt="2024-05-06T13:29:50.967" v="34" actId="1076"/>
          <ac:spMkLst>
            <pc:docMk/>
            <pc:sldMk cId="2844523372" sldId="2432"/>
            <ac:spMk id="46" creationId="{0F224CF6-315A-4D6F-A3DF-4BD412127554}"/>
          </ac:spMkLst>
        </pc:spChg>
        <pc:spChg chg="mod">
          <ac:chgData name="Shepard ‎" userId="09a58b91f9e979a1" providerId="LiveId" clId="{57F3D994-6746-4B18-BFCA-DF8F07286ABF}" dt="2024-05-06T13:29:37.625" v="29" actId="404"/>
          <ac:spMkLst>
            <pc:docMk/>
            <pc:sldMk cId="2844523372" sldId="2432"/>
            <ac:spMk id="47" creationId="{9E680AD2-05C4-446C-A7B7-5D1B3D9AC46F}"/>
          </ac:spMkLst>
        </pc:spChg>
        <pc:spChg chg="mod">
          <ac:chgData name="Shepard ‎" userId="09a58b91f9e979a1" providerId="LiveId" clId="{57F3D994-6746-4B18-BFCA-DF8F07286ABF}" dt="2024-05-06T13:29:37.625" v="29" actId="404"/>
          <ac:spMkLst>
            <pc:docMk/>
            <pc:sldMk cId="2844523372" sldId="2432"/>
            <ac:spMk id="48" creationId="{B81F67F5-051D-42F0-A539-81C01DCC62DF}"/>
          </ac:spMkLst>
        </pc:spChg>
        <pc:spChg chg="mod">
          <ac:chgData name="Shepard ‎" userId="09a58b91f9e979a1" providerId="LiveId" clId="{57F3D994-6746-4B18-BFCA-DF8F07286ABF}" dt="2024-05-06T13:29:37.625" v="29" actId="404"/>
          <ac:spMkLst>
            <pc:docMk/>
            <pc:sldMk cId="2844523372" sldId="2432"/>
            <ac:spMk id="49" creationId="{3A357093-EC63-421A-9B67-CB329D2B81A2}"/>
          </ac:spMkLst>
        </pc:spChg>
        <pc:spChg chg="mod">
          <ac:chgData name="Shepard ‎" userId="09a58b91f9e979a1" providerId="LiveId" clId="{57F3D994-6746-4B18-BFCA-DF8F07286ABF}" dt="2024-05-06T13:29:37.625" v="29" actId="404"/>
          <ac:spMkLst>
            <pc:docMk/>
            <pc:sldMk cId="2844523372" sldId="2432"/>
            <ac:spMk id="53" creationId="{606B0BE0-EEAA-4E87-A383-E392F9411C9D}"/>
          </ac:spMkLst>
        </pc:spChg>
      </pc:sldChg>
      <pc:sldMasterChg chg="modSldLayout">
        <pc:chgData name="Shepard ‎" userId="09a58b91f9e979a1" providerId="LiveId" clId="{57F3D994-6746-4B18-BFCA-DF8F07286ABF}" dt="2024-05-06T13:37:04.665" v="41" actId="14826"/>
        <pc:sldMasterMkLst>
          <pc:docMk/>
          <pc:sldMasterMk cId="0" sldId="2147483648"/>
        </pc:sldMasterMkLst>
        <pc:sldLayoutChg chg="modSp">
          <pc:chgData name="Shepard ‎" userId="09a58b91f9e979a1" providerId="LiveId" clId="{57F3D994-6746-4B18-BFCA-DF8F07286ABF}" dt="2024-05-06T13:36:51.880" v="39" actId="14826"/>
          <pc:sldLayoutMkLst>
            <pc:docMk/>
            <pc:sldMasterMk cId="0" sldId="2147483648"/>
            <pc:sldLayoutMk cId="0" sldId="2147483662"/>
          </pc:sldLayoutMkLst>
          <pc:picChg chg="mod">
            <ac:chgData name="Shepard ‎" userId="09a58b91f9e979a1" providerId="LiveId" clId="{57F3D994-6746-4B18-BFCA-DF8F07286ABF}" dt="2024-05-06T13:36:51.880" v="39" actId="14826"/>
            <ac:picMkLst>
              <pc:docMk/>
              <pc:sldMasterMk cId="0" sldId="2147483648"/>
              <pc:sldLayoutMk cId="0" sldId="2147483662"/>
              <ac:picMk id="51" creationId="{1007B104-92BA-4BA5-A656-DA433D20A54C}"/>
            </ac:picMkLst>
          </pc:picChg>
        </pc:sldLayoutChg>
        <pc:sldLayoutChg chg="modSp">
          <pc:chgData name="Shepard ‎" userId="09a58b91f9e979a1" providerId="LiveId" clId="{57F3D994-6746-4B18-BFCA-DF8F07286ABF}" dt="2024-05-06T13:37:04.665" v="41" actId="14826"/>
          <pc:sldLayoutMkLst>
            <pc:docMk/>
            <pc:sldMasterMk cId="0" sldId="2147483648"/>
            <pc:sldLayoutMk cId="1616781686" sldId="2147483670"/>
          </pc:sldLayoutMkLst>
          <pc:picChg chg="mod">
            <ac:chgData name="Shepard ‎" userId="09a58b91f9e979a1" providerId="LiveId" clId="{57F3D994-6746-4B18-BFCA-DF8F07286ABF}" dt="2024-05-06T13:37:04.665" v="41" actId="14826"/>
            <ac:picMkLst>
              <pc:docMk/>
              <pc:sldMasterMk cId="0" sldId="2147483648"/>
              <pc:sldLayoutMk cId="1616781686" sldId="2147483670"/>
              <ac:picMk id="37" creationId="{C53E509D-9C05-4F64-B596-3792F76B9CA7}"/>
            </ac:picMkLst>
          </pc:picChg>
        </pc:sldLayoutChg>
        <pc:sldLayoutChg chg="modSp">
          <pc:chgData name="Shepard ‎" userId="09a58b91f9e979a1" providerId="LiveId" clId="{57F3D994-6746-4B18-BFCA-DF8F07286ABF}" dt="2024-05-06T13:36:47.399" v="38" actId="14826"/>
          <pc:sldLayoutMkLst>
            <pc:docMk/>
            <pc:sldMasterMk cId="0" sldId="2147483648"/>
            <pc:sldLayoutMk cId="2338063851" sldId="2147483671"/>
          </pc:sldLayoutMkLst>
          <pc:picChg chg="mod">
            <ac:chgData name="Shepard ‎" userId="09a58b91f9e979a1" providerId="LiveId" clId="{57F3D994-6746-4B18-BFCA-DF8F07286ABF}" dt="2024-05-06T13:36:47.399" v="38" actId="14826"/>
            <ac:picMkLst>
              <pc:docMk/>
              <pc:sldMasterMk cId="0" sldId="2147483648"/>
              <pc:sldLayoutMk cId="2338063851" sldId="2147483671"/>
              <ac:picMk id="34" creationId="{582D17B3-5A6C-42CA-853B-4103A0708918}"/>
            </ac:picMkLst>
          </pc:picChg>
        </pc:sldLayoutChg>
        <pc:sldLayoutChg chg="modSp">
          <pc:chgData name="Shepard ‎" userId="09a58b91f9e979a1" providerId="LiveId" clId="{57F3D994-6746-4B18-BFCA-DF8F07286ABF}" dt="2024-05-06T13:36:57.840" v="40" actId="14826"/>
          <pc:sldLayoutMkLst>
            <pc:docMk/>
            <pc:sldMasterMk cId="0" sldId="2147483648"/>
            <pc:sldLayoutMk cId="417991825" sldId="2147483672"/>
          </pc:sldLayoutMkLst>
          <pc:picChg chg="mod">
            <ac:chgData name="Shepard ‎" userId="09a58b91f9e979a1" providerId="LiveId" clId="{57F3D994-6746-4B18-BFCA-DF8F07286ABF}" dt="2024-05-06T13:36:57.840" v="40" actId="14826"/>
            <ac:picMkLst>
              <pc:docMk/>
              <pc:sldMasterMk cId="0" sldId="2147483648"/>
              <pc:sldLayoutMk cId="417991825" sldId="2147483672"/>
              <ac:picMk id="37" creationId="{5505FB79-408A-43F3-9FF6-95F9DFF43961}"/>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ro-RO">
              <a:latin typeface="EC Square Sans Pro" panose="020B0506040000020004" pitchFamily="34" charset="0"/>
            </a:rPr>
            <a:t>Antimicrobiene</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ro-RO" sz="3500">
              <a:latin typeface="EC Square Sans Pro" panose="020B0506040000020004" pitchFamily="34" charset="0"/>
              <a:ea typeface="+mn-ea"/>
              <a:cs typeface="+mn-cs"/>
            </a:rPr>
            <a:t>Antibiotice</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ro-RO">
              <a:latin typeface="EC Square Sans Pro" panose="020B0506040000020004" pitchFamily="34" charset="0"/>
            </a:rPr>
            <a:t>Antifungic, antiprotozoar</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ro-RO" sz="3500">
              <a:latin typeface="EC Square Sans Pro" panose="020B0506040000020004" pitchFamily="34" charset="0"/>
              <a:ea typeface="+mn-ea"/>
              <a:cs typeface="+mn-cs"/>
            </a:rPr>
            <a:t>Antiviral</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ro-RO" sz="3200" b="1">
              <a:solidFill>
                <a:schemeClr val="bg1"/>
              </a:solidFill>
              <a:latin typeface="EC Square Sans Pro" panose="020B0506040000020004" pitchFamily="34" charset="0"/>
            </a:rPr>
            <a:t>Modalități de utilizare antimicrobiană</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ro-RO" sz="2400">
              <a:latin typeface="EC Square Sans Pro"/>
            </a:rPr>
            <a:t>Preventiv (profilaxie)</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ro-RO" sz="2400">
              <a:latin typeface="EC Square Sans Pro"/>
            </a:rPr>
            <a:t>Administrare de grup (metafilaxie)</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ro-RO" sz="2400">
              <a:latin typeface="EC Square Sans Pro"/>
            </a:rPr>
            <a:t>Tratament</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ro-RO" sz="2400">
              <a:latin typeface="EC Square Sans Pro"/>
            </a:rPr>
            <a:t>Promovarea creșterii</a:t>
          </a: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ro-RO" sz="1800">
              <a:latin typeface="EC Square Sans Pro" panose="020B0506040000020004" pitchFamily="34" charset="0"/>
            </a:rPr>
            <a:t>Tratament individual</a:t>
          </a: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ro-RO" sz="1800">
              <a:solidFill>
                <a:schemeClr val="bg1"/>
              </a:solidFill>
              <a:latin typeface="EC Square Sans Pro" panose="020B0506040000020004" pitchFamily="34" charset="0"/>
            </a:rPr>
            <a:t>Tratament de grup</a:t>
          </a: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ro-RO">
              <a:latin typeface="EC Square Sans Pro"/>
            </a:rPr>
            <a:t>NUMAI pentru cazuri excepționale (când riscul de infecție este foarte mare sau are consecințe grave)</a:t>
          </a: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ro-RO" sz="1000">
              <a:solidFill>
                <a:srgbClr val="003399">
                  <a:hueOff val="0"/>
                  <a:satOff val="0"/>
                  <a:lumOff val="0"/>
                  <a:alphaOff val="0"/>
                </a:srgbClr>
              </a:solidFill>
              <a:latin typeface="EC Square Sans Pro"/>
              <a:ea typeface="+mn-ea"/>
              <a:cs typeface="+mn-cs"/>
            </a:rPr>
            <a:t>Tratamentul cu antibiotice </a:t>
          </a:r>
          <a:r>
            <a:rPr lang="ro-RO" sz="1000" b="1">
              <a:solidFill>
                <a:srgbClr val="003399">
                  <a:hueOff val="0"/>
                  <a:satOff val="0"/>
                  <a:lumOff val="0"/>
                  <a:alphaOff val="0"/>
                </a:srgbClr>
              </a:solidFill>
              <a:latin typeface="EC Square Sans Pro"/>
              <a:ea typeface="+mn-ea"/>
              <a:cs typeface="+mn-cs"/>
            </a:rPr>
            <a:t>NUMAI</a:t>
          </a:r>
          <a:r>
            <a:rPr lang="ro-RO" sz="1000">
              <a:solidFill>
                <a:srgbClr val="003399">
                  <a:hueOff val="0"/>
                  <a:satOff val="0"/>
                  <a:lumOff val="0"/>
                  <a:alphaOff val="0"/>
                </a:srgbClr>
              </a:solidFill>
              <a:latin typeface="EC Square Sans Pro"/>
              <a:ea typeface="+mn-ea"/>
              <a:cs typeface="+mn-cs"/>
            </a:rPr>
            <a:t> la animale individuale </a:t>
          </a:r>
        </a:p>
        <a:p>
          <a:pPr rtl="0"/>
          <a:r>
            <a:rPr lang="ro-RO" sz="1000">
              <a:solidFill>
                <a:srgbClr val="003399">
                  <a:hueOff val="0"/>
                  <a:satOff val="0"/>
                  <a:lumOff val="0"/>
                  <a:alphaOff val="0"/>
                </a:srgbClr>
              </a:solidFill>
              <a:latin typeface="EC Square Sans Pro"/>
              <a:ea typeface="+mn-ea"/>
              <a:cs typeface="+mn-cs"/>
            </a:rPr>
            <a:t>Alte antimicrobiene </a:t>
          </a:r>
          <a:r>
            <a:rPr lang="ro-RO" sz="1000" b="1">
              <a:solidFill>
                <a:srgbClr val="003399">
                  <a:hueOff val="0"/>
                  <a:satOff val="0"/>
                  <a:lumOff val="0"/>
                  <a:alphaOff val="0"/>
                </a:srgbClr>
              </a:solidFill>
              <a:latin typeface="EC Square Sans Pro"/>
              <a:ea typeface="+mn-ea"/>
              <a:cs typeface="+mn-cs"/>
            </a:rPr>
            <a:t>NUMAI</a:t>
          </a:r>
          <a:r>
            <a:rPr lang="ro-RO" sz="1000">
              <a:solidFill>
                <a:srgbClr val="003399">
                  <a:hueOff val="0"/>
                  <a:satOff val="0"/>
                  <a:lumOff val="0"/>
                  <a:alphaOff val="0"/>
                </a:srgbClr>
              </a:solidFill>
              <a:latin typeface="EC Square Sans Pro"/>
              <a:ea typeface="+mn-ea"/>
              <a:cs typeface="+mn-cs"/>
            </a:rPr>
            <a:t> la un număr restrâns de animale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ro-RO">
              <a:latin typeface="EC Square Sans Pro" panose="020B0506040000020004" pitchFamily="34" charset="0"/>
            </a:rPr>
            <a:t>NUMAI atunci când riscul de răspândire a unei infecții sau a unei boli infecțioase în grupul de animale este ridicat</a:t>
          </a: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ro-RO">
              <a:latin typeface="EC Square Sans Pro" panose="020B0506040000020004" pitchFamily="34" charset="0"/>
            </a:rPr>
            <a:t>în cazul în care nu sunt disponibile alternative adecvate</a:t>
          </a: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ro-RO" sz="1800" b="1">
              <a:solidFill>
                <a:srgbClr val="C00000"/>
              </a:solidFill>
              <a:latin typeface="EC Square Sans Pro" panose="020B0506040000020004" pitchFamily="34" charset="0"/>
            </a:rPr>
            <a:t>ESTE INTERZIS!</a:t>
          </a: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ro-RO" sz="3300" kern="1200">
              <a:latin typeface="EC Square Sans Pro" panose="020B0506040000020004" pitchFamily="34" charset="0"/>
            </a:rPr>
            <a:t>Antimicrobiene</a:t>
          </a: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ro-RO" sz="3500" kern="1200">
              <a:latin typeface="EC Square Sans Pro" panose="020B0506040000020004" pitchFamily="34" charset="0"/>
              <a:ea typeface="+mn-ea"/>
              <a:cs typeface="+mn-cs"/>
            </a:rPr>
            <a:t>Antibiotice</a:t>
          </a: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ro-RO" sz="3300" kern="1200">
              <a:latin typeface="EC Square Sans Pro" panose="020B0506040000020004" pitchFamily="34" charset="0"/>
            </a:rPr>
            <a:t>Antifungic, antiprotozoar</a:t>
          </a: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ro-RO" sz="3500" kern="1200">
              <a:latin typeface="EC Square Sans Pro" panose="020B0506040000020004" pitchFamily="34" charset="0"/>
              <a:ea typeface="+mn-ea"/>
              <a:cs typeface="+mn-cs"/>
            </a:rPr>
            <a:t>Antiviral</a:t>
          </a: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ro-RO" sz="3200" b="1" kern="1200">
              <a:solidFill>
                <a:schemeClr val="bg1"/>
              </a:solidFill>
              <a:latin typeface="EC Square Sans Pro" panose="020B0506040000020004" pitchFamily="34" charset="0"/>
            </a:rPr>
            <a:t>Modalități de utilizare antimicrobiană</a:t>
          </a: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o-RO" sz="2400" kern="1200">
              <a:latin typeface="EC Square Sans Pro"/>
            </a:rPr>
            <a:t>Preventiv (profilaxie)</a:t>
          </a: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ro-RO" sz="1200" kern="1200">
              <a:latin typeface="EC Square Sans Pro"/>
            </a:rPr>
            <a:t>NUMAI pentru cazuri excepționale (când riscul de infecție este foarte mare sau are consecințe grave)</a:t>
          </a: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ro-RO" sz="1000">
              <a:solidFill>
                <a:srgbClr val="003399">
                  <a:hueOff val="0"/>
                  <a:satOff val="0"/>
                  <a:lumOff val="0"/>
                  <a:alphaOff val="0"/>
                </a:srgbClr>
              </a:solidFill>
              <a:latin typeface="EC Square Sans Pro"/>
              <a:ea typeface="+mn-ea"/>
              <a:cs typeface="+mn-cs"/>
            </a:rPr>
            <a:t>Tratamentul cu antibiotice </a:t>
          </a:r>
          <a:r>
            <a:rPr lang="ro-RO" sz="1000" b="1">
              <a:solidFill>
                <a:srgbClr val="003399">
                  <a:hueOff val="0"/>
                  <a:satOff val="0"/>
                  <a:lumOff val="0"/>
                  <a:alphaOff val="0"/>
                </a:srgbClr>
              </a:solidFill>
              <a:latin typeface="EC Square Sans Pro"/>
              <a:ea typeface="+mn-ea"/>
              <a:cs typeface="+mn-cs"/>
            </a:rPr>
            <a:t>NUMAI</a:t>
          </a:r>
          <a:r>
            <a:rPr lang="ro-RO" sz="1000">
              <a:solidFill>
                <a:srgbClr val="003399">
                  <a:hueOff val="0"/>
                  <a:satOff val="0"/>
                  <a:lumOff val="0"/>
                  <a:alphaOff val="0"/>
                </a:srgbClr>
              </a:solidFill>
              <a:latin typeface="EC Square Sans Pro"/>
              <a:ea typeface="+mn-ea"/>
              <a:cs typeface="+mn-cs"/>
            </a:rPr>
            <a:t> la animale individuale </a:t>
          </a:r>
        </a:p>
        <a:p>
          <a:pPr marL="0" lvl="0" indent="0" algn="ctr" defTabSz="444500" rtl="0">
            <a:lnSpc>
              <a:spcPct val="90000"/>
            </a:lnSpc>
            <a:spcBef>
              <a:spcPct val="0"/>
            </a:spcBef>
            <a:spcAft>
              <a:spcPct val="35000"/>
            </a:spcAft>
            <a:buNone/>
          </a:pPr>
          <a:r>
            <a:rPr lang="ro-RO" sz="1000">
              <a:solidFill>
                <a:srgbClr val="003399">
                  <a:hueOff val="0"/>
                  <a:satOff val="0"/>
                  <a:lumOff val="0"/>
                  <a:alphaOff val="0"/>
                </a:srgbClr>
              </a:solidFill>
              <a:latin typeface="EC Square Sans Pro"/>
              <a:ea typeface="+mn-ea"/>
              <a:cs typeface="+mn-cs"/>
            </a:rPr>
            <a:t>Alte antimicrobiene </a:t>
          </a:r>
          <a:r>
            <a:rPr lang="ro-RO" sz="1000" b="1">
              <a:solidFill>
                <a:srgbClr val="003399">
                  <a:hueOff val="0"/>
                  <a:satOff val="0"/>
                  <a:lumOff val="0"/>
                  <a:alphaOff val="0"/>
                </a:srgbClr>
              </a:solidFill>
              <a:latin typeface="EC Square Sans Pro"/>
              <a:ea typeface="+mn-ea"/>
              <a:cs typeface="+mn-cs"/>
            </a:rPr>
            <a:t>NUMAI</a:t>
          </a:r>
          <a:r>
            <a:rPr lang="ro-RO" sz="1000">
              <a:solidFill>
                <a:srgbClr val="003399">
                  <a:hueOff val="0"/>
                  <a:satOff val="0"/>
                  <a:lumOff val="0"/>
                  <a:alphaOff val="0"/>
                </a:srgbClr>
              </a:solidFill>
              <a:latin typeface="EC Square Sans Pro"/>
              <a:ea typeface="+mn-ea"/>
              <a:cs typeface="+mn-cs"/>
            </a:rPr>
            <a:t> la un număr restrâns de animale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ro-RO" sz="2400" kern="1200">
              <a:latin typeface="EC Square Sans Pro"/>
            </a:rPr>
            <a:t>Administrare de grup (metafilaxie)</a:t>
          </a: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o-RO" sz="1200" kern="1200">
              <a:latin typeface="EC Square Sans Pro" panose="020B0506040000020004" pitchFamily="34" charset="0"/>
            </a:rPr>
            <a:t>NUMAI atunci când riscul de răspândire a unei infecții sau a unei boli infecțioase în grupul de animale este ridicat</a:t>
          </a: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ro-RO" sz="1200" kern="1200">
              <a:latin typeface="EC Square Sans Pro" panose="020B0506040000020004" pitchFamily="34" charset="0"/>
            </a:rPr>
            <a:t>în cazul în care nu sunt disponibile alternative adecvate</a:t>
          </a: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o-RO" sz="2400" kern="1200">
              <a:latin typeface="EC Square Sans Pro"/>
            </a:rPr>
            <a:t>Tratament</a:t>
          </a: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kern="1200">
              <a:latin typeface="EC Square Sans Pro" panose="020B0506040000020004" pitchFamily="34" charset="0"/>
            </a:rPr>
            <a:t>Tratament individual</a:t>
          </a: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kern="1200">
              <a:solidFill>
                <a:schemeClr val="bg1"/>
              </a:solidFill>
              <a:latin typeface="EC Square Sans Pro" panose="020B0506040000020004" pitchFamily="34" charset="0"/>
            </a:rPr>
            <a:t>Tratament de grup</a:t>
          </a: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o-RO" sz="2400" kern="1200">
              <a:latin typeface="EC Square Sans Pro"/>
            </a:rPr>
            <a:t>Promovarea creșterii</a:t>
          </a: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kern="1200">
              <a:solidFill>
                <a:srgbClr val="C00000"/>
              </a:solidFill>
              <a:latin typeface="EC Square Sans Pro" panose="020B0506040000020004" pitchFamily="34" charset="0"/>
            </a:rPr>
            <a:t>ESTE INTERZIS!</a:t>
          </a: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07/05/2024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ro-RO"/>
              <a:t>Articolul 114 Utilizarea produselor medicinale pentru speciile </a:t>
            </a:r>
            <a:r>
              <a:rPr lang="ro-RO" b="1"/>
              <a:t>acvatice</a:t>
            </a:r>
            <a:r>
              <a:rPr lang="ro-RO"/>
              <a:t> de la care se obțin produse alimentare 1.  Prin derogare de la articolul 106 alineatul (1), în cazul în care nu există niciun produs medicinal veterinar autorizat într-un stat membru pentru o indicație care vizează o specie de animale acvatice de la care se obțin produse alimentare, medicul veterinar responsabil poate, pe răspunderea sa personală directă și în special pentru a evita provocarea unei suferințe inacceptabile, să trateze animalele în cauză cu următoarele produse medicinale: </a:t>
            </a:r>
          </a:p>
          <a:p>
            <a:pPr marL="228600" indent="-228600">
              <a:buAutoNum type="alphaLcParenBoth"/>
            </a:pPr>
            <a:r>
              <a:rPr lang="ro-RO"/>
              <a:t>un produs medicinal veterinar autorizat în temeiul prezentului regulament </a:t>
            </a:r>
            <a:r>
              <a:rPr lang="ro-RO" b="1"/>
              <a:t>în statul membru relevant sau în alt stat membru</a:t>
            </a:r>
            <a:r>
              <a:rPr lang="ro-RO"/>
              <a:t> pentru a fi utilizat la </a:t>
            </a:r>
            <a:r>
              <a:rPr lang="ro-RO" b="1"/>
              <a:t>aceeași sau la la o altă specie acvatică de la care se obțin produse alimentare </a:t>
            </a:r>
            <a:r>
              <a:rPr lang="ro-RO"/>
              <a:t>și pentru </a:t>
            </a:r>
            <a:r>
              <a:rPr lang="ro-RO" b="1"/>
              <a:t>aceeași indicație sau pentru o altă indicație</a:t>
            </a:r>
            <a:r>
              <a:rPr lang="ro-RO"/>
              <a:t>; </a:t>
            </a:r>
          </a:p>
          <a:p>
            <a:pPr marL="228600" indent="-228600">
              <a:buAutoNum type="alphaLcParenBoth"/>
            </a:pPr>
            <a:r>
              <a:rPr lang="ro-RO"/>
              <a:t>în cazul în care nu există niciun produs medicinal veterinar, menționat la litera (a) de la prezentul alineat, un produs medicinal veterinar autorizat în temeiul prezentului regulament în statul membru relevant sau într-un alt stat membru pentru a fi utilizat la o </a:t>
            </a:r>
            <a:r>
              <a:rPr lang="ro-RO" b="1"/>
              <a:t>specie de animale terestră de la care se obțin produse alimentare </a:t>
            </a:r>
            <a:r>
              <a:rPr lang="ro-RO"/>
              <a:t>care conţine o </a:t>
            </a:r>
            <a:r>
              <a:rPr lang="ro-RO" b="1"/>
              <a:t>substanță prezentă în lista</a:t>
            </a:r>
            <a:r>
              <a:rPr lang="ro-RO"/>
              <a:t> întocmită în conformitate cu alineatul 3; </a:t>
            </a:r>
          </a:p>
          <a:p>
            <a:pPr marL="228600" indent="-228600">
              <a:buAutoNum type="alphaLcParenBoth"/>
            </a:pPr>
            <a:r>
              <a:rPr lang="ro-RO"/>
              <a:t>în cazul în care nu există niciun produs medicinal veterinar dintre cele menționate la litera (a) sau (b) de la prezentul alineat, </a:t>
            </a:r>
            <a:r>
              <a:rPr lang="ro-RO" b="1"/>
              <a:t>un medicament de uz uman </a:t>
            </a:r>
            <a:r>
              <a:rPr lang="ro-RO"/>
              <a:t>autorizat în conformitate cu Directiva 2001/83/CE sau cu Regulamentul (CE) nr. 726/2004 și care conține substanțe prezente în lista întocmită în conformitate cu alineatul 3 din prezentul articol; sau </a:t>
            </a:r>
          </a:p>
          <a:p>
            <a:pPr marL="228600" indent="-228600">
              <a:buAutoNum type="alphaLcParenBoth"/>
            </a:pPr>
            <a:r>
              <a:rPr lang="ro-RO"/>
              <a:t>în cazul în care nu există niciun produs medicinal dintre cele menționate la litera (a), (b) sau (c) de la prezentul alineat, un produs medicinal veterinar </a:t>
            </a:r>
            <a:r>
              <a:rPr lang="ro-RO" b="1"/>
              <a:t>preparat extemporaneu</a:t>
            </a:r>
            <a:r>
              <a:rPr lang="ro-RO"/>
              <a:t> în conformitate cu indicațiile unei prescripții veterinare. </a:t>
            </a:r>
          </a:p>
          <a:p>
            <a:pPr marL="0" indent="0">
              <a:buNone/>
            </a:pPr>
            <a:endParaRPr lang="en-US" dirty="0"/>
          </a:p>
          <a:p>
            <a:pPr marL="0" indent="0">
              <a:buNone/>
            </a:pPr>
            <a:r>
              <a:rPr lang="ro-RO"/>
              <a:t>2.  Prin derogare de la alineatul (1) literele (b) și (c) </a:t>
            </a:r>
            <a:r>
              <a:rPr lang="ro-RO" b="1"/>
              <a:t>și până la întocmirea listei menționate la alineatul (3)</a:t>
            </a:r>
            <a:r>
              <a:rPr lang="ro-RO"/>
              <a:t>, medicul veterinar responsabil poate, pe răspunderea sa personală directă și în special pentru a evita provocarea unei suferințe inacceptabile, să trateze, în mod excepțional, speciile de animale acvatice de la care se obțin produse alimentare dintr-o anumită exploatație cu următoarele produse medicinale: </a:t>
            </a:r>
          </a:p>
          <a:p>
            <a:pPr marL="228600" indent="-228600">
              <a:buAutoNum type="alphaLcParenBoth"/>
            </a:pPr>
            <a:r>
              <a:rPr lang="ro-RO"/>
              <a:t>un produs medicinal veterinar autorizat în temeiul prezentului regulament în </a:t>
            </a:r>
            <a:r>
              <a:rPr lang="ro-RO" b="1"/>
              <a:t>statul membru relevant sau într-un alt stat membru pentru a fi utilizat la o specie de animale terestre de la care se obțin produse alimentare</a:t>
            </a:r>
            <a:r>
              <a:rPr lang="ro-RO"/>
              <a:t>; (b) în cazul în care nu există niciun produs medicinal veterinar, dintre cele menționate la litera (a) de la prezentul alineat, un </a:t>
            </a:r>
            <a:r>
              <a:rPr lang="ro-RO" b="1"/>
              <a:t>medicament de uz uman</a:t>
            </a:r>
            <a:r>
              <a:rPr lang="ro-RO"/>
              <a:t> autorizat în conformitate cu Directiva 2001/83/CE sau cu Regulamentul (CE) nr. 726/2004. </a:t>
            </a:r>
          </a:p>
          <a:p>
            <a:pPr marL="228600" indent="-228600">
              <a:buAutoNum type="alphaLcParenBoth"/>
            </a:pPr>
            <a:endParaRPr lang="en-US" dirty="0"/>
          </a:p>
          <a:p>
            <a:r>
              <a:rPr lang="ro-RO"/>
              <a:t>3. Comisia întocmește, prin intermediul unor acte de punere în aplicare, până la 28 ianuarie 2022, o listă a substanțelor folosite în produsele medicinale veterinare autorizate în Uniune pentru a fi utilizate la speciile de animale terestre de la care se obțin produse alimentare sau a substanțelor conținute în medicamentele de uz uman autorizate în Uniune în conformitate cu Directiva 2001/83/CE sau cu Regulamentul (CE) nr. 726/2004, care pot fi utilizate la specii de animale acvatice de la care se obțin produse alimentare, în conformitate cu alineatul (1) din prezentul articol. Respectivele acte de punere în aplicare se adoptă în conformitate cu procedura de examinare menționată la articolul 145 alineatul (2).</a:t>
            </a:r>
          </a:p>
          <a:p>
            <a:endParaRPr lang="en-US" dirty="0"/>
          </a:p>
          <a:p>
            <a:r>
              <a:rPr lang="ro-RO"/>
              <a:t>4. Cu excepția produselor medicinale veterinare imunologice, atunci când nu sunt disponibile produsele medicinale la care se face referire la alineatele (1) și (2), medicul veterinar responsabil poate, pe răspunderea sa personală directă și în special pentru a evita provocarea unei suferințe inacceptabile, să trateze, în mod excepțional, speciile de animale acvatice de la care se obțin produse alimentare cu un produs medicinal veterinar autorizat într-o țară terță pentru aceeași specie și aceeași indicație.</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b="0" i="0">
                <a:solidFill>
                  <a:srgbClr val="474747"/>
                </a:solidFill>
                <a:effectLst/>
                <a:latin typeface="Google Sans"/>
              </a:rPr>
              <a:t>Profilaxie: Cuvântul provine din greacă pentru „protecție în avans”, un termen potrivit pentru o măsură luată pentru a preveni o boală sau o altă consecință nedorită. Un profilactic este </a:t>
            </a:r>
            <a:r>
              <a:rPr lang="ro-RO" b="0" i="0">
                <a:solidFill>
                  <a:srgbClr val="040C28"/>
                </a:solidFill>
                <a:effectLst/>
                <a:latin typeface="Google Sans"/>
              </a:rPr>
              <a:t>un medicament sau un </a:t>
            </a:r>
            <a:r>
              <a:rPr lang="ro-RO" b="1" i="0">
                <a:solidFill>
                  <a:srgbClr val="040C28"/>
                </a:solidFill>
                <a:effectLst/>
                <a:latin typeface="Google Sans"/>
              </a:rPr>
              <a:t>tratament conceput și utilizat pentru a preveni apariția unei boli</a:t>
            </a:r>
            <a:r>
              <a:rPr lang="ro-RO" b="0" i="0">
                <a:solidFill>
                  <a:srgbClr val="474747"/>
                </a:solidFill>
                <a:effectLst/>
                <a:latin typeface="Google Sans"/>
              </a:rPr>
              <a:t>, înainte ca boala să fie evidențiată. </a:t>
            </a:r>
          </a:p>
          <a:p>
            <a:pPr marL="0" marR="0" lvl="0" indent="0" algn="l" defTabSz="914400" rtl="0" eaLnBrk="1" fontAlgn="auto" latinLnBrk="0" hangingPunct="1">
              <a:lnSpc>
                <a:spcPct val="100000"/>
              </a:lnSpc>
              <a:spcBef>
                <a:spcPts val="0"/>
              </a:spcBef>
              <a:spcAft>
                <a:spcPts val="0"/>
              </a:spcAft>
              <a:buClrTx/>
              <a:buSzTx/>
              <a:buFontTx/>
              <a:buNone/>
              <a:tabLst/>
              <a:defRPr/>
            </a:pPr>
            <a:r>
              <a:rPr lang="ro-RO" sz="1800" b="0" i="0" u="none" strike="noStrike" baseline="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o-RO" sz="1800" b="0" i="0" u="none" strike="noStrike" baseline="0">
                <a:solidFill>
                  <a:srgbClr val="474747"/>
                </a:solidFill>
                <a:effectLst/>
                <a:latin typeface="Google Sans"/>
              </a:rPr>
              <a:t>În contextul Regulamentului PMV se aplică următoarele definiții: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ro-RO" sz="1800" b="1" i="0" u="none" strike="noStrike" baseline="0">
                <a:solidFill>
                  <a:srgbClr val="19161A"/>
                </a:solidFill>
                <a:latin typeface="EUAlbertina"/>
                <a:ea typeface="+mn-ea"/>
                <a:cs typeface="+mn-cs"/>
              </a:rPr>
              <a:t>Profilaxie” </a:t>
            </a:r>
            <a:r>
              <a:rPr lang="ro-RO" sz="1800" b="0" i="0" u="none" strike="noStrike" baseline="0">
                <a:solidFill>
                  <a:srgbClr val="19161A"/>
                </a:solidFill>
                <a:latin typeface="EUAlbertina"/>
                <a:ea typeface="+mn-ea"/>
                <a:cs typeface="+mn-cs"/>
              </a:rPr>
              <a:t>înseamnă „administrarea unui produs medicinal unui animal sau unui grup de animale înainte de apariția semnelor clinice de boală, în vederea prevenirii apariției unei boli sau a unei infecții”. (</a:t>
            </a:r>
            <a:r>
              <a:rPr lang="ro-RO" sz="1800" b="0" i="0" u="none" strike="noStrike" baseline="0">
                <a:solidFill>
                  <a:srgbClr val="000000"/>
                </a:solidFill>
                <a:latin typeface="EUAlbertina"/>
                <a:ea typeface="+mn-ea"/>
                <a:cs typeface="+mn-cs"/>
              </a:rPr>
              <a:t>Articolul 4 alineatul (16) din Regulamentul (UE)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1800" b="1" i="0" u="none" strike="noStrike" baseline="0">
                <a:solidFill>
                  <a:srgbClr val="19161A"/>
                </a:solidFill>
                <a:latin typeface="EUAlbertina"/>
              </a:rPr>
              <a:t>Metafilaxie” </a:t>
            </a:r>
            <a:r>
              <a:rPr lang="ro-RO" sz="1800" b="0" i="0" u="none" strike="noStrike" baseline="0">
                <a:solidFill>
                  <a:srgbClr val="19161A"/>
                </a:solidFill>
                <a:latin typeface="EUAlbertina"/>
              </a:rPr>
              <a:t>înseamnă „administrarea unui produs medicinal unui grup de animale în urma stabilirii diagnosticului unei boli clinice pentru o parte a grupului, cu scopul tratării animalelor bolnave clinic și controlării răspândirii bolii la animalele aflate în contact apropiat și expuse riscului, care ar putea fi deja infectate subclinic”. (</a:t>
            </a:r>
            <a:r>
              <a:rPr lang="ro-RO" sz="1200" b="0" i="0" u="none" strike="noStrike" baseline="0">
                <a:solidFill>
                  <a:srgbClr val="000000"/>
                </a:solidFill>
                <a:latin typeface="EUAlbertina"/>
              </a:rPr>
              <a:t>Articolul 4 alineatul (15) din Regulamentul (UE)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b="0" i="0">
                <a:solidFill>
                  <a:srgbClr val="474747"/>
                </a:solidFill>
                <a:effectLst/>
                <a:latin typeface="Google Sans"/>
              </a:rPr>
              <a:t>Metafilaxia: </a:t>
            </a:r>
            <a:r>
              <a:rPr lang="ro-RO" b="0" i="0">
                <a:solidFill>
                  <a:srgbClr val="040C28"/>
                </a:solidFill>
                <a:effectLst/>
                <a:latin typeface="Google Sans"/>
              </a:rPr>
              <a:t>Tratamentul administrat unui grup de animale fără semne de boală, care sunt în contact strâns cu alte animale care prezintă semne de boală infecțioasă</a:t>
            </a:r>
          </a:p>
          <a:p>
            <a:pPr marL="0" marR="0" lvl="0" indent="0" algn="l" defTabSz="914400" rtl="0" eaLnBrk="1" fontAlgn="auto" latinLnBrk="0" hangingPunct="1">
              <a:lnSpc>
                <a:spcPct val="100000"/>
              </a:lnSpc>
              <a:spcBef>
                <a:spcPts val="0"/>
              </a:spcBef>
              <a:spcAft>
                <a:spcPts val="0"/>
              </a:spcAft>
              <a:buClrTx/>
              <a:buSzTx/>
              <a:buFontTx/>
              <a:buNone/>
              <a:tabLst/>
              <a:defRPr/>
            </a:pPr>
            <a:r>
              <a:rPr lang="ro-RO" b="0" i="0">
                <a:solidFill>
                  <a:srgbClr val="474747"/>
                </a:solidFill>
                <a:effectLst/>
                <a:latin typeface="Google Sans"/>
              </a:rPr>
              <a:t>Profilaxia/prevenirea și metafilaxia implică administrarea de antimicrobiene animalelor individuale „sănătoase” pentru „prevenirea” infecțiilor, dar </a:t>
            </a:r>
            <a:r>
              <a:rPr lang="ro-RO" b="0" i="0">
                <a:solidFill>
                  <a:srgbClr val="040C28"/>
                </a:solidFill>
                <a:effectLst/>
                <a:latin typeface="Google Sans"/>
              </a:rPr>
              <a:t>pentru profilaxie/prevenire există un „risc” perceput, în timp ce metafilaxia ar putea fi un „pericol” definibil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a:t>DISCUTAȚI ultimele două puncte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ro-RO"/>
              <a:t>Putem verifica dacă un șablon este disponibil în diferite țări și, dacă da, includem șablonul de țară</a:t>
            </a:r>
          </a:p>
          <a:p>
            <a:r>
              <a:rPr lang="ro-RO"/>
              <a:t>RE cutie albastră. Explicați utilizarea în temeiul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ro-RO"/>
              <a:t>Articolul 113 Utilizarea produselor medicinale în afara termenilor autorizației de comercializare la speciile de animale terestre de la care se obțin produse alimentare 1. Prin derogare de la articolul 106 alineatul (1), în cazul în care nu există niciun produs medicinal veterinar autorizat într-un stat membru pentru o indicație care vizează o specie de animale terestre de la care se obțin produse alimentare, medicul veterinar responsabil poate, pe răspunderea sa personală directă și în special pentru a evita provocarea unei suferințe inacceptabile, să trateze, în mod excepțional, animalele în cauză cu următoarele produse medicinale: (a) un produs medicinal veterinar autorizat în temeiul prezentului regulament în statul membru relevant sau într-un alt stat membru pentru a fi utilizat la aceeași specie sau la o altă specie de animale terestre de la care se obțin produse alimentare, pentru aceeași indicație sau pentru o altă indicație;(b) în cazul în care nu există niciun produs medicinal veterinar dintre cele menționate la litera (a) de la prezentul alineat, un produs medicinal veterinar autorizat în temeiul prezentului regulament în statul membru relevant pentru a fi utilizat la o specie de animale de la care nu se obțin produse alimentare pentru aceeași indicație; (c) în cazul în care nu există niciun produs medicinal veterinar dintre cele menționate la litera (a) sau (b) de la prezentul alineat, un medicament de uz uman autorizat în conformitate cu Directiva 2001/83/CE sau cu Regulamentul (CE) nr. 726/2004; sau (d) | în cazul în care nu există niciun produs medicinal dintre cele menționate la litera (a), (b) sau (c) de la prezentul alineat, un produs medicinal veterinar preparat extemporaneu, în conformitate cu indicațiile unei prescripții veterinare. 2. Cu excepția cazului produselor medicinale veterinare imunologice, atunci când nu sunt disponibile produsele medicinale la care se face referire la alineatul (1), medicul veterinar responsabil poate, pe răspunderea sa personală directă și în special pentru a evita provocarea unei suferințe inacceptabile, să trateze, în mod excepțional, animale terestre de la care se obțin produse alimentare cu un produs medicinal veterinar autorizat într-o țară terță pentru aceeași specie de animale și cu aceeași indicație. 3. Medicul veterinar poate administra produsul medicinal personal sau, asumându-și răspunderea, poate însărcina o altă persoană să facă acest lucru, în conformitate cu dreptul intern. 4. Substanțele active din punct de vedere farmacologic incluse în produsul medicinal utilizat în conformitate cu alineatele (1) și (2) din prezentul articol sunt permise în conformitate cu Regulamentul (CE) nr. 470/2009, precum și cu orice act adoptat în temeiul acestuia. 5. Prezentul articol se aplică, de asemenea, în cazul în care un produs medicinal veterinar autorizat nu este disponibil în statul membru relevant</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8.jpeg"/><Relationship Id="rId2" Type="http://schemas.openxmlformats.org/officeDocument/2006/relationships/image" Target="../media/image1.png"/><Relationship Id="rId16" Type="http://schemas.openxmlformats.org/officeDocument/2006/relationships/hyperlink" Target="http://www.amrfvtraining.eu/"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47.png"/><Relationship Id="rId5" Type="http://schemas.openxmlformats.org/officeDocument/2006/relationships/image" Target="../media/image5.png"/><Relationship Id="rId15" Type="http://schemas.openxmlformats.org/officeDocument/2006/relationships/image" Target="../media/image4.pn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5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a:extLst>
              <a:ext uri="{FF2B5EF4-FFF2-40B4-BE49-F238E27FC236}">
                <a16:creationId xmlns:a16="http://schemas.microsoft.com/office/drawing/2014/main" id="{582D17B3-5A6C-42CA-853B-4103A0708918}"/>
              </a:ext>
            </a:extLst>
          </p:cNvPr>
          <p:cNvPicPr/>
          <p:nvPr userDrawn="1"/>
        </p:nvPicPr>
        <p:blipFill>
          <a:blip r:embed="rId11" cstate="email">
            <a:extLst>
              <a:ext uri="{28A0092B-C50C-407E-A947-70E740481C1C}">
                <a14:useLocalDpi xmlns:a14="http://schemas.microsoft.com/office/drawing/2010/main" val="0"/>
              </a:ext>
            </a:extLst>
          </a:blip>
          <a:srcRect/>
          <a:stretch/>
        </p:blipFill>
        <p:spPr bwMode="auto">
          <a:xfrm>
            <a:off x="8991600" y="5665267"/>
            <a:ext cx="3022600" cy="677670"/>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a:extLst>
              <a:ext uri="{FF2B5EF4-FFF2-40B4-BE49-F238E27FC236}">
                <a16:creationId xmlns:a16="http://schemas.microsoft.com/office/drawing/2014/main" id="{C53E509D-9C05-4F64-B596-3792F76B9CA7}"/>
              </a:ext>
            </a:extLst>
          </p:cNvPr>
          <p:cNvPicPr/>
          <p:nvPr userDrawn="1"/>
        </p:nvPicPr>
        <p:blipFill>
          <a:blip r:embed="rId10" cstate="email">
            <a:extLst>
              <a:ext uri="{28A0092B-C50C-407E-A947-70E740481C1C}">
                <a14:useLocalDpi xmlns:a14="http://schemas.microsoft.com/office/drawing/2010/main" val="0"/>
              </a:ext>
            </a:extLst>
          </a:blip>
          <a:srcRect/>
          <a:stretch/>
        </p:blipFill>
        <p:spPr bwMode="auto">
          <a:xfrm>
            <a:off x="8620809" y="5816469"/>
            <a:ext cx="3418791" cy="76649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3"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6"/>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a:extLst>
              <a:ext uri="{FF2B5EF4-FFF2-40B4-BE49-F238E27FC236}">
                <a16:creationId xmlns:a16="http://schemas.microsoft.com/office/drawing/2014/main" id="{1007B104-92BA-4BA5-A656-DA433D20A54C}"/>
              </a:ext>
            </a:extLst>
          </p:cNvPr>
          <p:cNvPicPr/>
          <p:nvPr userDrawn="1"/>
        </p:nvPicPr>
        <p:blipFill>
          <a:blip r:embed="rId4" cstate="email">
            <a:extLst>
              <a:ext uri="{28A0092B-C50C-407E-A947-70E740481C1C}">
                <a14:useLocalDpi xmlns:a14="http://schemas.microsoft.com/office/drawing/2010/main" val="0"/>
              </a:ext>
            </a:extLst>
          </a:blip>
          <a:srcRect/>
          <a:stretch/>
        </p:blipFill>
        <p:spPr bwMode="auto">
          <a:xfrm>
            <a:off x="9829800" y="6190499"/>
            <a:ext cx="2338705" cy="52434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a:extLst>
              <a:ext uri="{FF2B5EF4-FFF2-40B4-BE49-F238E27FC236}">
                <a16:creationId xmlns:a16="http://schemas.microsoft.com/office/drawing/2014/main" id="{5505FB79-408A-43F3-9FF6-95F9DFF43961}"/>
              </a:ext>
            </a:extLst>
          </p:cNvPr>
          <p:cNvPicPr/>
          <p:nvPr userDrawn="1"/>
        </p:nvPicPr>
        <p:blipFill>
          <a:blip r:embed="rId12" cstate="email">
            <a:extLst>
              <a:ext uri="{28A0092B-C50C-407E-A947-70E740481C1C}">
                <a14:useLocalDpi xmlns:a14="http://schemas.microsoft.com/office/drawing/2010/main" val="0"/>
              </a:ext>
            </a:extLst>
          </a:blip>
          <a:srcRect/>
          <a:stretch/>
        </p:blipFill>
        <p:spPr bwMode="auto">
          <a:xfrm>
            <a:off x="9635385" y="6181329"/>
            <a:ext cx="249893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17/06/relationships/model3d" Target="../media/model3d1.glb"/><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microsoft.com/office/2017/06/relationships/model3d" Target="../media/model3d2.glb"/><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ro-RO"/>
              <a:t>ROMÂNIA</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ro-RO"/>
              <a:t>9 și 10 mai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400" b="1" i="0" u="none" strike="noStrike" cap="none" normalizeH="0" baseline="0" noProof="0">
                <a:ln>
                  <a:noFill/>
                </a:ln>
                <a:solidFill>
                  <a:srgbClr val="003399"/>
                </a:solidFill>
                <a:effectLst/>
                <a:uLnTx/>
                <a:uFillTx/>
              </a:rPr>
              <a:t>Utilizări ale antimicrobienelor, altele decât pentru tratarea animalelor bolnave</a:t>
            </a: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Profilaxie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Metafilaxie</a:t>
            </a: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Când se administrează antimicrobiene animalelor cu risc de infecție sau boală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cap="none" normalizeH="0" baseline="0" noProof="0">
                <a:ln>
                  <a:noFill/>
                </a:ln>
                <a:solidFill>
                  <a:srgbClr val="003399"/>
                </a:solidFill>
                <a:effectLst/>
                <a:uLnTx/>
                <a:uFillTx/>
                <a:latin typeface="EC Square Sans Pro" panose="020B0506040000020004" pitchFamily="34" charset="0"/>
              </a:rPr>
              <a:t>O măsură luată pentru menținerea sănătății și prevenirea apariției infecțiilor sau a bolilor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Când se administrează antimicrobiene animalelor cu semne clinice și animalelor clinic sănătoase aparținând aceluiași efectiv sau țarc</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1800" b="0"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Unele dintre infecții sunt tratate înainte de manifestarea lor clinică</a:t>
            </a: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1"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SĂNĂTATE</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1"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BOALA</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Începutul bolii infecțioase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Fără simptome</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simptome</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Preventiv</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din timp</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Tratament curativ/control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convențional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ro-RO">
                <a:solidFill>
                  <a:srgbClr val="002060"/>
                </a:solidFill>
                <a:latin typeface="EC Square Sans Pro" panose="020B0506040000020004" pitchFamily="34" charset="0"/>
              </a:rPr>
              <a:t>4. Cadrul UE privind produsele medicinale veterinare și furajele medicamentate</a:t>
            </a: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227987" y="1515588"/>
            <a:ext cx="11420331" cy="829461"/>
          </a:xfrm>
          <a:prstGeom prst="rect">
            <a:avLst/>
          </a:prstGeom>
          <a:noFill/>
        </p:spPr>
        <p:txBody>
          <a:bodyPr wrap="square" rtlCol="0">
            <a:spAutoFit/>
          </a:bodyPr>
          <a:lstStyle/>
          <a:p>
            <a:pPr algn="ctr"/>
            <a:r>
              <a:rPr lang="ro-RO" sz="2396" b="1" dirty="0">
                <a:solidFill>
                  <a:schemeClr val="bg1"/>
                </a:solidFill>
                <a:latin typeface="EC Square Sans Pro" panose="020B0506040000020004" pitchFamily="34" charset="0"/>
              </a:rPr>
              <a:t>Regulamentul (UE) 2019/6 </a:t>
            </a:r>
            <a:r>
              <a:rPr lang="ro-RO" sz="2396" dirty="0">
                <a:solidFill>
                  <a:schemeClr val="bg1"/>
                </a:solidFill>
                <a:latin typeface="EC Square Sans Pro" panose="020B0506040000020004" pitchFamily="34" charset="0"/>
              </a:rPr>
              <a:t>privind</a:t>
            </a:r>
            <a:r>
              <a:rPr lang="ro-RO" sz="2396" b="1" dirty="0">
                <a:solidFill>
                  <a:schemeClr val="bg1"/>
                </a:solidFill>
                <a:latin typeface="EC Square Sans Pro" panose="020B0506040000020004" pitchFamily="34" charset="0"/>
              </a:rPr>
              <a:t> Produse medicinale veterinare (Regulamentul PMV)</a:t>
            </a:r>
            <a:br>
              <a:rPr lang="ro-RO" sz="2396" b="1" dirty="0">
                <a:solidFill>
                  <a:schemeClr val="bg1"/>
                </a:solidFill>
              </a:rPr>
            </a:br>
            <a:endParaRPr lang="ro-RO"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ro-RO" sz="1797" b="1">
                <a:solidFill>
                  <a:srgbClr val="003399"/>
                </a:solidFill>
                <a:latin typeface="EC Square Sans Pro" panose="020B0506040000020004" pitchFamily="34" charset="0"/>
                <a:ea typeface="Montserrat" charset="0"/>
                <a:cs typeface="Montserrat" charset="0"/>
              </a:rPr>
              <a:t>Profilaxie  </a:t>
            </a:r>
          </a:p>
          <a:p>
            <a:endParaRPr lang="en-US" sz="1797" b="1" dirty="0">
              <a:solidFill>
                <a:srgbClr val="003399"/>
              </a:solidFill>
              <a:latin typeface="EC Square Sans Pro" panose="020B0506040000020004" pitchFamily="34" charset="0"/>
            </a:endParaRPr>
          </a:p>
          <a:p>
            <a:r>
              <a:rPr lang="ro-RO" sz="1797">
                <a:solidFill>
                  <a:srgbClr val="002060"/>
                </a:solidFill>
                <a:latin typeface="EC Square Sans Pro"/>
              </a:rPr>
              <a:t>Doar în cazuri excepționale, pentru administrarea la un animal individual (antibiotice) sau la un număr restrâns de animale (alte antimicrobiene) când riscul unei infecții sau al unei boli infecțioase este foarte mare și consecințele sunt susceptibile de a fi grave. </a:t>
            </a: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ro-RO" sz="1797" b="1">
                <a:solidFill>
                  <a:srgbClr val="003399"/>
                </a:solidFill>
                <a:latin typeface="EC Square Sans Pro" panose="020B0506040000020004" pitchFamily="34" charset="0"/>
                <a:ea typeface="Montserrat" charset="0"/>
                <a:cs typeface="Montserrat" charset="0"/>
              </a:rPr>
              <a:t>Metafilaxie</a:t>
            </a:r>
            <a:r>
              <a:rPr lang="ro-RO" sz="1797" b="1">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ro-RO" sz="1797">
                <a:solidFill>
                  <a:srgbClr val="002060"/>
                </a:solidFill>
                <a:latin typeface="EC Square Sans Pro"/>
              </a:rPr>
              <a:t>NUMAI atunci când riscul de răspândire a unei infecții sau a unei boli infecțioase în grupul de animale este mare și atunci când nu sunt disponibile alternative adecvate.</a:t>
            </a:r>
          </a:p>
          <a:p>
            <a:endParaRPr lang="en-US" sz="1797" dirty="0">
              <a:solidFill>
                <a:srgbClr val="002060"/>
              </a:solidFill>
              <a:latin typeface="EC Square Sans Pro"/>
            </a:endParaRPr>
          </a:p>
          <a:p>
            <a:r>
              <a:rPr lang="ro-RO" sz="1797">
                <a:solidFill>
                  <a:srgbClr val="002060"/>
                </a:solidFill>
                <a:latin typeface="EC Square Sans Pro"/>
              </a:rPr>
              <a:t>Statele membre pot oferi ghiduri în ceea ce privește alte alternative adecvate și sprijină activ elaborarea și aplicarea unor ghiduri care să promoveze înțelegerea factorilor de risc asociați metafilaxiei și să includă criterii pentru punerea în practică a acesteia. </a:t>
            </a: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7213" y="1445390"/>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ro-RO" sz="2400">
                <a:solidFill>
                  <a:srgbClr val="002060"/>
                </a:solidFill>
                <a:latin typeface="EC Square Sans Pro" panose="020B0506040000020004" pitchFamily="34" charset="0"/>
              </a:rPr>
              <a:t>4. Cadrul UE</a:t>
            </a:r>
            <a:r>
              <a:rPr lang="ro-RO">
                <a:solidFill>
                  <a:srgbClr val="002060"/>
                </a:solidFill>
                <a:latin typeface="EC Square Sans Pro" panose="020B0506040000020004" pitchFamily="34" charset="0"/>
              </a:rPr>
              <a:t> privind produsele medicinale veterinare și furajele medicamentate</a:t>
            </a:r>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ro-RO" sz="2400" b="1">
                <a:solidFill>
                  <a:schemeClr val="bg1"/>
                </a:solidFill>
                <a:latin typeface="EC Square Sans Pro" panose="020B0506040000020004" pitchFamily="34" charset="0"/>
              </a:rPr>
              <a:t>Principii generale ale Regulamentului privind produsele medicinale veterinare</a:t>
            </a:r>
            <a:br>
              <a:rPr lang="ro-RO" sz="2400" b="1">
                <a:solidFill>
                  <a:schemeClr val="bg1"/>
                </a:solidFill>
              </a:rPr>
            </a:br>
            <a:endParaRPr lang="ro-RO" sz="2400" b="1">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a:solidFill>
                  <a:srgbClr val="002060"/>
                </a:solidFill>
                <a:latin typeface="EC Square Sans Pro" panose="020B0506040000020004" pitchFamily="34" charset="0"/>
                <a:ea typeface="Montserrat" charset="0"/>
                <a:cs typeface="Montserrat" charset="0"/>
              </a:rPr>
              <a:t>Produsele medicinale veterinare se utilizează în conformitate </a:t>
            </a:r>
            <a:r>
              <a:rPr lang="ro-RO" sz="2400" b="1">
                <a:solidFill>
                  <a:srgbClr val="003399"/>
                </a:solidFill>
                <a:latin typeface="EC Square Sans Pro" panose="020B0506040000020004" pitchFamily="34" charset="0"/>
                <a:ea typeface="Montserrat" charset="0"/>
                <a:cs typeface="Montserrat" charset="0"/>
              </a:rPr>
              <a:t>cu condițiile autorizației de comercializare</a:t>
            </a:r>
            <a:r>
              <a:rPr lang="ro-RO" sz="2400" b="1">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a:solidFill>
                  <a:srgbClr val="002060"/>
                </a:solidFill>
                <a:latin typeface="EC Square Sans Pro" panose="020B0506040000020004" pitchFamily="34" charset="0"/>
              </a:rPr>
              <a:t>Toate </a:t>
            </a:r>
            <a:r>
              <a:rPr lang="ro-RO" sz="2400" b="1">
                <a:solidFill>
                  <a:srgbClr val="003399"/>
                </a:solidFill>
                <a:latin typeface="EC Square Sans Pro" panose="020B0506040000020004" pitchFamily="34" charset="0"/>
              </a:rPr>
              <a:t>prescripțiile </a:t>
            </a:r>
            <a:r>
              <a:rPr lang="ro-RO" sz="2400">
                <a:solidFill>
                  <a:srgbClr val="002060"/>
                </a:solidFill>
                <a:latin typeface="EC Square Sans Pro" panose="020B0506040000020004" pitchFamily="34" charset="0"/>
              </a:rPr>
              <a:t>veterinare trebuie să fie </a:t>
            </a:r>
            <a:r>
              <a:rPr lang="ro-RO" sz="2400">
                <a:latin typeface="EC Square Sans Pro" panose="020B0506040000020004" pitchFamily="34" charset="0"/>
              </a:rPr>
              <a:t>eliberate </a:t>
            </a:r>
            <a:r>
              <a:rPr lang="ro-RO" sz="2400" b="1">
                <a:solidFill>
                  <a:srgbClr val="003399"/>
                </a:solidFill>
                <a:latin typeface="EC Square Sans Pro" panose="020B0506040000020004" pitchFamily="34" charset="0"/>
              </a:rPr>
              <a:t>pe baza unui examen clinic </a:t>
            </a:r>
            <a:r>
              <a:rPr lang="ro-RO" sz="2400">
                <a:solidFill>
                  <a:srgbClr val="002060"/>
                </a:solidFill>
                <a:latin typeface="EC Square Sans Pro" panose="020B0506040000020004" pitchFamily="34" charset="0"/>
              </a:rPr>
              <a:t>sau altă evaluare adecvată efectuată de un medic veterinar</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a:solidFill>
                  <a:srgbClr val="002060"/>
                </a:solidFill>
                <a:latin typeface="EC Square Sans Pro" panose="020B0506040000020004" pitchFamily="34" charset="0"/>
              </a:rPr>
              <a:t>Lista cu antimicrobiene </a:t>
            </a:r>
            <a:r>
              <a:rPr lang="ro-RO" sz="2400" b="1">
                <a:solidFill>
                  <a:srgbClr val="003399"/>
                </a:solidFill>
                <a:latin typeface="EC Square Sans Pro" panose="020B0506040000020004" pitchFamily="34" charset="0"/>
              </a:rPr>
              <a:t>rezervat doar oamenilor</a:t>
            </a:r>
            <a:r>
              <a:rPr lang="ro-RO">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2400">
                <a:solidFill>
                  <a:srgbClr val="002060"/>
                </a:solidFill>
                <a:latin typeface="EC Square Sans Pro" panose="020B0506040000020004" pitchFamily="34" charset="0"/>
              </a:rPr>
              <a:t>Obligația statelor membre de a </a:t>
            </a:r>
            <a:r>
              <a:rPr lang="ro-RO" sz="2400" b="1">
                <a:solidFill>
                  <a:srgbClr val="003399"/>
                </a:solidFill>
                <a:latin typeface="EC Square Sans Pro" panose="020B0506040000020004" pitchFamily="34" charset="0"/>
              </a:rPr>
              <a:t>colecta date privind vânzarea și utilizarea antimicrobienelor</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ro-RO" sz="1000" i="0" u="none" strike="noStrike" baseline="0">
                <a:solidFill>
                  <a:srgbClr val="003399"/>
                </a:solidFill>
                <a:latin typeface="EC Square Sans Pro" panose="020B0506040000020004" pitchFamily="34" charset="0"/>
              </a:rPr>
              <a:t>Regulamentul de punere în aplicare (UE) 2022/1255 al Comisiei din 19 iulie 2022 de desemnare a antimicrobienelor sau a grupurilor de antimicrobiene rezervate pentru tratamentul anumitor infecții la om, în conformitate cu Regulamentul (UE) 2019/6 al Parlamentului European și al Consiliului </a:t>
            </a: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ro-RO" sz="2800">
                <a:latin typeface="EC Square Sans Pro" panose="020B0506040000020004" pitchFamily="34" charset="0"/>
              </a:rPr>
              <a:t>Reguli comune</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PRESCRIPȚII VETERINARE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Reguli comune – Prescripție veterinară</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ro-RO" sz="2000" b="0" i="0" u="none" strike="noStrike" cap="none" normalizeH="0" baseline="0" noProof="0">
                <a:ln>
                  <a:noFill/>
                </a:ln>
                <a:solidFill>
                  <a:srgbClr val="003399"/>
                </a:solidFill>
                <a:effectLst/>
                <a:uLnTx/>
                <a:uFillTx/>
                <a:latin typeface="EC Square Sans Pro"/>
                <a:ea typeface="+mn-ea"/>
                <a:cs typeface="+mn-cs"/>
              </a:rPr>
              <a:t>Medicul veterinar poate emite o prescripție veterinară </a:t>
            </a:r>
            <a:r>
              <a:rPr kumimoji="0" lang="ro-RO" sz="2000" b="1" i="0" u="sng" strike="noStrike" cap="none" normalizeH="0" baseline="0" noProof="0">
                <a:ln>
                  <a:noFill/>
                </a:ln>
                <a:solidFill>
                  <a:srgbClr val="003399"/>
                </a:solidFill>
                <a:effectLst/>
                <a:uLnTx/>
                <a:uFillTx/>
                <a:latin typeface="EC Square Sans Pro"/>
                <a:ea typeface="+mn-ea"/>
                <a:cs typeface="+mn-cs"/>
              </a:rPr>
              <a:t>numai</a:t>
            </a:r>
            <a:r>
              <a:rPr kumimoji="0" lang="ro-RO" sz="2000" b="0" i="0" u="none" strike="noStrike" cap="none" normalizeH="0" baseline="0" noProof="0">
                <a:ln>
                  <a:noFill/>
                </a:ln>
                <a:solidFill>
                  <a:srgbClr val="003399"/>
                </a:solidFill>
                <a:effectLst/>
                <a:uLnTx/>
                <a:uFillTx/>
                <a:latin typeface="EC Square Sans Pro"/>
                <a:ea typeface="+mn-ea"/>
                <a:cs typeface="+mn-cs"/>
              </a:rPr>
              <a:t> după ce a efectuat o </a:t>
            </a:r>
            <a:r>
              <a:rPr kumimoji="0" lang="ro-RO" sz="2000" b="0" i="0" u="sng" strike="noStrike" cap="none" normalizeH="0" baseline="0" noProof="0">
                <a:ln>
                  <a:noFill/>
                </a:ln>
                <a:solidFill>
                  <a:srgbClr val="003399"/>
                </a:solidFill>
                <a:effectLst/>
                <a:uLnTx/>
                <a:uFillTx/>
                <a:latin typeface="EC Square Sans Pro"/>
                <a:ea typeface="+mn-ea"/>
                <a:cs typeface="+mn-cs"/>
              </a:rPr>
              <a:t>examinare clinică sau orice altă evaluare adecvată a stării de sănătate </a:t>
            </a:r>
            <a:r>
              <a:rPr kumimoji="0" lang="ro-RO" sz="2000" b="0" i="0" u="none" strike="noStrike" cap="none" normalizeH="0" baseline="0" noProof="0">
                <a:ln>
                  <a:noFill/>
                </a:ln>
                <a:solidFill>
                  <a:srgbClr val="003399"/>
                </a:solidFill>
                <a:effectLst/>
                <a:uLnTx/>
                <a:uFillTx/>
                <a:latin typeface="EC Square Sans Pro"/>
                <a:ea typeface="+mn-ea"/>
                <a:cs typeface="+mn-cs"/>
              </a:rPr>
              <a:t>a animalului sau a grupului de animale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ro-RO" sz="2000" b="0" i="0" u="none" strike="noStrike" cap="none" normalizeH="0" baseline="0" noProof="0">
                <a:ln>
                  <a:noFill/>
                </a:ln>
                <a:solidFill>
                  <a:srgbClr val="003399"/>
                </a:solidFill>
                <a:effectLst/>
                <a:uLnTx/>
                <a:uFillTx/>
                <a:latin typeface="EC Square Sans Pro"/>
                <a:ea typeface="+mn-ea"/>
                <a:cs typeface="+mn-cs"/>
              </a:rPr>
              <a:t>Medicul veterinar poate elibera o prescripție veterinară pentru un antimicrobian numai după ce a diagnosticat o boală infecțioasă</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ro-RO" sz="2000" b="0" i="0" u="none" strike="noStrike" cap="none" normalizeH="0" baseline="0" noProof="0">
                <a:ln>
                  <a:noFill/>
                </a:ln>
                <a:solidFill>
                  <a:srgbClr val="003399"/>
                </a:solidFill>
                <a:effectLst/>
                <a:uLnTx/>
                <a:uFillTx/>
                <a:latin typeface="EC Square Sans Pro"/>
                <a:ea typeface="+mn-ea"/>
                <a:cs typeface="+mn-cs"/>
              </a:rPr>
              <a:t>Medicul veterinar trebuie să fie în măsură să furnizeze o justificare pentru prescrierea unui antimicrobian</a:t>
            </a:r>
            <a:r>
              <a:rPr kumimoji="0" lang="ro-RO" sz="2000" b="0" i="0" u="none" strike="noStrike" cap="none" normalizeH="0" baseline="0" noProof="0">
                <a:ln>
                  <a:noFill/>
                </a:ln>
                <a:solidFill>
                  <a:srgbClr val="003399"/>
                </a:solidFill>
                <a:effectLst/>
                <a:uLnTx/>
                <a:uFillTx/>
                <a:latin typeface="EC Square Sans Pro" panose="020B0506040000020004" pitchFamily="34" charset="0"/>
                <a:ea typeface="+mn-ea"/>
                <a:cs typeface="+mn-cs"/>
              </a:rPr>
              <a:t>, </a:t>
            </a:r>
            <a:r>
              <a:rPr kumimoji="0" lang="ro-RO" sz="2000" b="0" i="0" u="none" strike="noStrike" cap="none" normalizeH="0" baseline="0" noProof="0">
                <a:ln>
                  <a:noFill/>
                </a:ln>
                <a:solidFill>
                  <a:srgbClr val="003399"/>
                </a:solidFill>
                <a:effectLst/>
                <a:uLnTx/>
                <a:uFillTx/>
                <a:latin typeface="EC Square Sans Pro"/>
                <a:ea typeface="+mn-ea"/>
                <a:cs typeface="+mn-cs"/>
              </a:rPr>
              <a:t>în special pentru administrare preventivă (profilaxie) și de grup (metafilaxie)</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cap="none"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ro-RO" sz="2800" b="1" i="0" u="none" strike="noStrike" cap="none" normalizeH="0" baseline="0" noProof="0">
                <a:ln>
                  <a:noFill/>
                </a:ln>
                <a:solidFill>
                  <a:srgbClr val="003399"/>
                </a:solidFill>
                <a:effectLst/>
                <a:uLnTx/>
                <a:uFillTx/>
                <a:latin typeface="EC Square Sans Pro" panose="020B0506040000020004" pitchFamily="34" charset="0"/>
                <a:ea typeface="Steelfish" charset="0"/>
                <a:cs typeface="Steelfish" charset="0"/>
              </a:rPr>
              <a:t>Articolul 105</a:t>
            </a: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a:ln>
                  <a:noFill/>
                </a:ln>
                <a:solidFill>
                  <a:srgbClr val="003399"/>
                </a:solidFill>
                <a:effectLst/>
                <a:uLnTx/>
                <a:uFillTx/>
                <a:latin typeface="EC Square Sans Pro"/>
                <a:ea typeface="+mn-ea"/>
                <a:cs typeface="Arial"/>
              </a:rPr>
              <a:t>Reguli comune – Prescripție veterinară </a:t>
            </a:r>
            <a:r>
              <a:rPr kumimoji="0" lang="ro-RO" sz="1800" b="0" i="0" u="none" strike="noStrike" cap="none" normalizeH="0" baseline="0" noProof="0">
                <a:ln>
                  <a:noFill/>
                </a:ln>
                <a:solidFill>
                  <a:srgbClr val="003399"/>
                </a:solidFill>
                <a:effectLst/>
                <a:uLnTx/>
                <a:uFillTx/>
                <a:latin typeface="EC Square Sans Pro"/>
                <a:ea typeface="+mn-ea"/>
                <a:cs typeface="Arial"/>
              </a:rPr>
              <a:t>(exemplu șablon FR)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646331"/>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dirty="0">
                <a:ln>
                  <a:noFill/>
                </a:ln>
                <a:solidFill>
                  <a:srgbClr val="000000"/>
                </a:solidFill>
                <a:effectLst/>
                <a:uLnTx/>
                <a:uFillTx/>
                <a:latin typeface="EC Square Sans Pro" panose="020B0506040000020004" pitchFamily="34" charset="0"/>
                <a:ea typeface="+mn-ea"/>
                <a:cs typeface="+mn-cs"/>
              </a:rPr>
              <a:t>Identificare medic veterinar (cod parafă)</a:t>
            </a: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1983830"/>
            <a:ext cx="893805" cy="3077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477328"/>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dirty="0">
                <a:ln>
                  <a:noFill/>
                </a:ln>
                <a:solidFill>
                  <a:sysClr val="windowText" lastClr="000000"/>
                </a:solidFill>
                <a:effectLst/>
                <a:uLnTx/>
                <a:uFillTx/>
                <a:latin typeface="EC Square Sans Pro" panose="020B0506040000020004" pitchFamily="34" charset="0"/>
              </a:rPr>
              <a:t>Denumirea medicamentului (ingredientul activ), formă și putere.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dirty="0">
                <a:ln>
                  <a:noFill/>
                </a:ln>
                <a:solidFill>
                  <a:sysClr val="windowText" lastClr="000000"/>
                </a:solidFill>
                <a:effectLst/>
                <a:uLnTx/>
                <a:uFillTx/>
                <a:latin typeface="EC Square Sans Pro" panose="020B0506040000020004" pitchFamily="34" charset="0"/>
              </a:rPr>
              <a:t>Cantitatea prescrisă</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dirty="0">
                <a:ln>
                  <a:noFill/>
                </a:ln>
                <a:solidFill>
                  <a:sysClr val="windowText" lastClr="000000"/>
                </a:solidFill>
                <a:effectLst/>
                <a:uLnTx/>
                <a:uFillTx/>
                <a:latin typeface="EC Square Sans Pro"/>
              </a:rPr>
              <a:t>Regimul de dozare </a:t>
            </a: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923330"/>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dirty="0">
                <a:ln>
                  <a:noFill/>
                </a:ln>
                <a:solidFill>
                  <a:srgbClr val="FFFFFF"/>
                </a:solidFill>
                <a:effectLst/>
                <a:uLnTx/>
                <a:uFillTx/>
                <a:latin typeface="EC Square Sans Pro"/>
              </a:rPr>
              <a:t>Notă necesară dacă prescripția este conformă cu Art 107 3-4 sau 112-114) </a:t>
            </a: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20032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dirty="0">
                <a:ln>
                  <a:noFill/>
                </a:ln>
                <a:solidFill>
                  <a:srgbClr val="000000"/>
                </a:solidFill>
                <a:effectLst/>
                <a:uLnTx/>
                <a:uFillTx/>
                <a:latin typeface="EC Square Sans Pro" panose="020B0506040000020004" pitchFamily="34" charset="0"/>
              </a:rPr>
              <a:t>O prescripție pentru un antimicrobian este valabilă doar 5 zile de la eliberarea acesteia. </a:t>
            </a: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335814"/>
            <a:ext cx="893805" cy="7694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000" b="0" i="0" u="none" strike="noStrike" cap="none" normalizeH="0" baseline="0" noProof="0" dirty="0">
                <a:ln>
                  <a:noFill/>
                </a:ln>
                <a:solidFill>
                  <a:sysClr val="windowText" lastClr="000000"/>
                </a:solidFill>
                <a:effectLst/>
                <a:uLnTx/>
                <a:uFillTx/>
                <a:latin typeface="EC Square Sans Pro" panose="020B0506040000020004" pitchFamily="34" charset="0"/>
              </a:rPr>
              <a:t>Numele și adresa </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2000" b="0" i="0" u="none" strike="noStrike" cap="none" normalizeH="0" baseline="0" noProof="0" dirty="0">
                <a:ln>
                  <a:noFill/>
                </a:ln>
                <a:solidFill>
                  <a:sysClr val="windowText" lastClr="000000"/>
                </a:solidFill>
                <a:effectLst/>
                <a:uLnTx/>
                <a:uFillTx/>
                <a:latin typeface="EC Square Sans Pro" panose="020B0506040000020004" pitchFamily="34" charset="0"/>
              </a:rPr>
              <a:t>proprietarul animalelor</a:t>
            </a: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369332"/>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a:ln>
                  <a:noFill/>
                </a:ln>
                <a:solidFill>
                  <a:sysClr val="windowText" lastClr="000000"/>
                </a:solidFill>
                <a:effectLst/>
                <a:uLnTx/>
                <a:uFillTx/>
                <a:latin typeface="EC Square Sans Pro" panose="020B0506040000020004" pitchFamily="34" charset="0"/>
              </a:rPr>
              <a:t>Data și semnătura veterinarului</a:t>
            </a: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92333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dirty="0">
                <a:ln>
                  <a:noFill/>
                </a:ln>
                <a:solidFill>
                  <a:sysClr val="windowText" lastClr="000000"/>
                </a:solidFill>
                <a:effectLst/>
                <a:uLnTx/>
                <a:uFillTx/>
                <a:latin typeface="EC Square Sans Pro" panose="020B0506040000020004" pitchFamily="34" charset="0"/>
              </a:rPr>
              <a:t>Animale de la care se obțin produse alimentare: perioadă de așteptare (chiar dacă 0)</a:t>
            </a: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000" b="0" i="0" u="none" strike="noStrike" cap="none" normalizeH="0" baseline="0" noProof="0">
                <a:ln>
                  <a:noFill/>
                </a:ln>
                <a:solidFill>
                  <a:sysClr val="windowText" lastClr="000000"/>
                </a:solidFill>
                <a:effectLst/>
                <a:uLnTx/>
                <a:uFillTx/>
                <a:latin typeface="EC Square Sans Pro" panose="020B0506040000020004" pitchFamily="34" charset="0"/>
              </a:rPr>
              <a:t>Data</a:t>
            </a: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92333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cap="none" normalizeH="0" baseline="0" noProof="0">
                <a:ln>
                  <a:noFill/>
                </a:ln>
                <a:solidFill>
                  <a:sysClr val="windowText" lastClr="000000"/>
                </a:solidFill>
                <a:effectLst/>
                <a:uLnTx/>
                <a:uFillTx/>
                <a:latin typeface="EC Square Sans Pro" panose="020B0506040000020004" pitchFamily="34" charset="0"/>
              </a:rPr>
              <a:t>Potențiale avertismente sau mesaje privind utilizarea responsabilă</a:t>
            </a: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000" b="0" i="0" u="none" strike="noStrike" cap="none" normalizeH="0" baseline="0" noProof="0">
                <a:ln>
                  <a:noFill/>
                </a:ln>
                <a:solidFill>
                  <a:sysClr val="windowText" lastClr="000000"/>
                </a:solidFill>
                <a:effectLst/>
                <a:uLnTx/>
                <a:uFillTx/>
                <a:latin typeface="EC Square Sans Pro" panose="020B0506040000020004" pitchFamily="34" charset="0"/>
              </a:rPr>
              <a:t>Identificare animale</a:t>
            </a: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flipV="1">
            <a:off x="7467600" y="3711005"/>
            <a:ext cx="994695" cy="10772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82216"/>
            <a:ext cx="994692" cy="257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ro-RO" sz="2800">
                <a:latin typeface="EC Square Sans Pro" panose="020B0506040000020004" pitchFamily="34" charset="0"/>
              </a:rPr>
              <a:t>Reguli comune</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365074" y="1503888"/>
            <a:ext cx="3807326"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ro-RO" sz="28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Păstrarea evidențelor</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Reguli comune – Prescripție veterinară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1" y="2185717"/>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Reg. (UE)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800" b="1" i="0" u="none" strike="noStrike" cap="none" normalizeH="0" baseline="0" noProof="0">
                <a:ln>
                  <a:noFill/>
                </a:ln>
                <a:solidFill>
                  <a:srgbClr val="003399"/>
                </a:solidFill>
                <a:effectLst/>
                <a:uLnTx/>
                <a:uFillTx/>
                <a:latin typeface="EC Square Sans Pro" panose="020B0506040000020004" pitchFamily="34" charset="0"/>
                <a:ea typeface="+mn-ea"/>
                <a:cs typeface="+mn-cs"/>
              </a:rPr>
              <a:t>Articolul 108</a:t>
            </a:r>
          </a:p>
        </p:txBody>
      </p:sp>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000" b="1" i="0" u="none" strike="noStrike" cap="none" normalizeH="0" baseline="0" noProof="0">
                <a:ln>
                  <a:noFill/>
                </a:ln>
                <a:solidFill>
                  <a:srgbClr val="FFFFFF"/>
                </a:solidFill>
                <a:effectLst/>
                <a:uLnTx/>
                <a:uFillTx/>
                <a:latin typeface="EC Square Sans Pro" panose="020B0506040000020004" pitchFamily="34" charset="0"/>
              </a:rPr>
              <a:t>OBLIGAȚII</a:t>
            </a:r>
          </a:p>
        </p:txBody>
      </p:sp>
      <p:sp>
        <p:nvSpPr>
          <p:cNvPr id="3" name="TextBox 2">
            <a:extLst>
              <a:ext uri="{FF2B5EF4-FFF2-40B4-BE49-F238E27FC236}">
                <a16:creationId xmlns:a16="http://schemas.microsoft.com/office/drawing/2014/main" id="{D7CAA0F5-3D6D-8885-652C-300E54802070}"/>
              </a:ext>
            </a:extLst>
          </p:cNvPr>
          <p:cNvSpPr txBox="1"/>
          <p:nvPr/>
        </p:nvSpPr>
        <p:spPr>
          <a:xfrm>
            <a:off x="4172400" y="1371600"/>
            <a:ext cx="8020800" cy="5248800"/>
          </a:xfrm>
          <a:prstGeom prst="rect">
            <a:avLst/>
          </a:prstGeom>
          <a:solidFill>
            <a:schemeClr val="bg1"/>
          </a:solidFill>
        </p:spPr>
        <p:txBody>
          <a:bodyPr wrap="square" lIns="216000" tIns="216000" rIns="216000" bIns="216000" rtlCol="0">
            <a:noAutofit/>
          </a:bodyPr>
          <a:lstStyle/>
          <a:p>
            <a:pPr algn="ctr">
              <a:spcAft>
                <a:spcPts val="600"/>
              </a:spcAft>
            </a:pPr>
            <a:r>
              <a:rPr lang="ro-RO" sz="1600" i="1" dirty="0">
                <a:latin typeface="Times New Roman" panose="02020603050405020304" pitchFamily="18" charset="0"/>
                <a:cs typeface="Times New Roman" panose="02020603050405020304" pitchFamily="18" charset="0"/>
              </a:rPr>
              <a:t>Articolul 108</a:t>
            </a:r>
          </a:p>
          <a:p>
            <a:pPr algn="ctr">
              <a:spcAft>
                <a:spcPts val="600"/>
              </a:spcAft>
            </a:pPr>
            <a:r>
              <a:rPr lang="ro-RO" sz="1600" b="1" dirty="0">
                <a:latin typeface="Times New Roman" panose="02020603050405020304" pitchFamily="18" charset="0"/>
                <a:cs typeface="Times New Roman" panose="02020603050405020304" pitchFamily="18" charset="0"/>
              </a:rPr>
              <a:t>Păstrarea documentelor de către proprietarii și deținătorii de animale de la care se obțin produse alimentare</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1.	Proprietarii sau, în cazul în care animalele nu sunt deținute de proprietari, deținătorii de animale de la care se obțin produse alimentare trebuie să țină evidența medicamentelor pe care le folosesc și, dacă este cazul, o copie a rețetei veterinare.</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2.	Înregistrările menționate la alineatul 1 includ:</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(a) data primei administrări a medicamentului la animale;</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(b) numele medicamentului;</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(c) cantitatea de medicament administrată;</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(d) numele sau numele companiei și adresa permanentă sau sediul social al furnizorului;</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(e) dovada achiziției medicamentelor pe care le utilizează;</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(f) identificarea animalului sau grupului de animale tratat;</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(g) numele și datele de contact ale medicului veterinar care prescrie, dacă este cazul;</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(h) perioada de așteptare, chiar dacă această perioadă este zero;</a:t>
            </a:r>
          </a:p>
          <a:p>
            <a:pPr algn="just">
              <a:spcAft>
                <a:spcPts val="600"/>
              </a:spcAft>
              <a:tabLst>
                <a:tab pos="365125" algn="l"/>
              </a:tabLst>
            </a:pPr>
            <a:r>
              <a:rPr lang="ro-RO" sz="1600" dirty="0">
                <a:latin typeface="Times New Roman" panose="02020603050405020304" pitchFamily="18" charset="0"/>
                <a:cs typeface="Times New Roman" panose="02020603050405020304" pitchFamily="18" charset="0"/>
              </a:rPr>
              <a:t>(i)	durata tratamentului.</a:t>
            </a:r>
          </a:p>
        </p:txBody>
      </p:sp>
    </p:spTree>
    <p:extLst>
      <p:ext uri="{BB962C8B-B14F-4D97-AF65-F5344CB8AC3E}">
        <p14:creationId xmlns:p14="http://schemas.microsoft.com/office/powerpoint/2010/main" val="666169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ro-RO" sz="2800">
                <a:latin typeface="EC Square Sans Pro" panose="020B0506040000020004" pitchFamily="34" charset="0"/>
              </a:rPr>
              <a:t>Reguli comune</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ro-RO" sz="28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Autorizație de comercializare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Reguli comune – Prescripție veterinară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200" b="0" i="0" u="none" strike="noStrike" cap="none" normalizeH="0" baseline="0" noProof="0">
                <a:ln>
                  <a:noFill/>
                </a:ln>
                <a:solidFill>
                  <a:srgbClr val="024B9C"/>
                </a:solidFill>
                <a:effectLst/>
                <a:uLnTx/>
                <a:uFillTx/>
                <a:latin typeface="EC Square Sans Pro" panose="020B0506040000020004" pitchFamily="34" charset="0"/>
                <a:ea typeface="+mn-ea"/>
                <a:cs typeface="+mn-cs"/>
              </a:rPr>
              <a:t>Reg. (UE)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Regula de principiu </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2400" b="0" i="0" u="none" strike="noStrike" cap="none" normalizeH="0" baseline="0" noProof="0" dirty="0">
                <a:ln>
                  <a:noFill/>
                </a:ln>
                <a:solidFill>
                  <a:srgbClr val="FFFFFF"/>
                </a:solidFill>
                <a:effectLst/>
                <a:uLnTx/>
                <a:uFillTx/>
                <a:latin typeface="EC Square Sans Pro"/>
                <a:ea typeface="+mn-ea"/>
                <a:cs typeface="+mn-cs"/>
              </a:rPr>
              <a:t>Medicamentele de uz veterinar trebuie utilizate conform autorizației de comercializare (RCP/prospect)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ro-RO" sz="24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Trebuie să utilizați un medicament veterinar pentru </a:t>
            </a:r>
            <a:r>
              <a:rPr kumimoji="0" lang="ro-RO" sz="24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indicația</a:t>
            </a:r>
            <a:r>
              <a:rPr kumimoji="0" lang="ro-RO" sz="24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r>
              <a:rPr kumimoji="0" lang="ro-RO" sz="24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speciile</a:t>
            </a:r>
            <a:r>
              <a:rPr kumimoji="0" lang="ro-RO" sz="24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și </a:t>
            </a:r>
            <a:r>
              <a:rPr kumimoji="0" lang="ro-RO" sz="24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regimul de dozare </a:t>
            </a:r>
            <a:r>
              <a:rPr kumimoji="0" lang="ro-RO" sz="24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detaliate în RCP/prospect. Dacă nu există un produs veterinar autorizat pentru o anumită indicație/specie sau este lipsă -&gt; puteți folosi regulile art</a:t>
            </a:r>
            <a:r>
              <a:rPr kumimoji="0" lang="ro-RO" sz="24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ro-RO">
                <a:latin typeface="EC Square Sans Pro" panose="020B0506040000020004" pitchFamily="34" charset="0"/>
              </a:rPr>
              <a:t>Reguli comune</a:t>
            </a:r>
          </a:p>
          <a:p>
            <a:endParaRPr lang="en-GB" sz="2000"/>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65972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0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060265" y="1439349"/>
            <a:ext cx="9988736" cy="57709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ro-RO"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Când niciun medicament autorizat pentru </a:t>
            </a:r>
            <a:r>
              <a:rPr kumimoji="0" lang="ro-RO" sz="2000" b="1" i="0" u="sng" strike="noStrike" cap="none" normalizeH="0" baseline="0" noProof="0" dirty="0">
                <a:ln>
                  <a:noFill/>
                </a:ln>
                <a:solidFill>
                  <a:srgbClr val="FFFFFF"/>
                </a:solidFill>
                <a:effectLst/>
                <a:uLnTx/>
                <a:uFillTx/>
                <a:latin typeface="EC Square Sans Pro" panose="020B0506040000020004" pitchFamily="34" charset="0"/>
                <a:ea typeface="+mn-ea"/>
                <a:cs typeface="+mn-cs"/>
              </a:rPr>
              <a:t>animale de la care se obțin produse alimentare </a:t>
            </a:r>
            <a:r>
              <a:rPr kumimoji="0" lang="ro-RO"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sau cele autorizate nu sunt disponibile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Reguli comune – Utilizarea produselor medicinale veterinare</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în afara termenilor autorizației de comercializare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954107"/>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dirty="0">
                <a:ln>
                  <a:noFill/>
                </a:ln>
                <a:solidFill>
                  <a:srgbClr val="000000"/>
                </a:solidFill>
                <a:effectLst/>
                <a:uLnTx/>
                <a:uFillTx/>
                <a:latin typeface="EC Square Sans Pro" panose="020B0506040000020004" pitchFamily="34" charset="0"/>
              </a:rPr>
              <a:t>Produs autorizat pentru: </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400" b="1" i="0" u="none" strike="noStrike" cap="none" normalizeH="0" baseline="0" noProof="0" dirty="0">
                <a:ln>
                  <a:noFill/>
                </a:ln>
                <a:solidFill>
                  <a:srgbClr val="000000"/>
                </a:solidFill>
                <a:effectLst/>
                <a:uLnTx/>
                <a:uFillTx/>
                <a:latin typeface="EC Square Sans Pro" panose="020B0506040000020004" pitchFamily="34" charset="0"/>
              </a:rPr>
              <a:t>- aceeași/altă indicație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400" b="1" i="0" u="none" strike="noStrike" cap="none" normalizeH="0" baseline="0" noProof="0" dirty="0">
                <a:ln>
                  <a:noFill/>
                </a:ln>
                <a:solidFill>
                  <a:srgbClr val="000000"/>
                </a:solidFill>
                <a:effectLst/>
                <a:uLnTx/>
                <a:uFillTx/>
                <a:latin typeface="EC Square Sans Pro" panose="020B0506040000020004" pitchFamily="34" charset="0"/>
              </a:rPr>
              <a:t>- la</a:t>
            </a:r>
            <a:r>
              <a:rPr kumimoji="0" lang="ro-RO" sz="1400" b="0" i="0" u="none" strike="noStrike" cap="none" normalizeH="0" baseline="0" noProof="0" dirty="0">
                <a:ln>
                  <a:noFill/>
                </a:ln>
                <a:solidFill>
                  <a:srgbClr val="000000"/>
                </a:solidFill>
                <a:effectLst/>
                <a:uLnTx/>
                <a:uFillTx/>
                <a:latin typeface="EC Square Sans Pro" panose="020B0506040000020004" pitchFamily="34" charset="0"/>
              </a:rPr>
              <a:t> </a:t>
            </a:r>
            <a:r>
              <a:rPr kumimoji="0" lang="ro-RO" sz="1400" b="1" i="0" u="none" strike="noStrike" cap="none" normalizeH="0" baseline="0" noProof="0" dirty="0">
                <a:ln>
                  <a:noFill/>
                </a:ln>
                <a:solidFill>
                  <a:srgbClr val="000000"/>
                </a:solidFill>
                <a:effectLst/>
                <a:uLnTx/>
                <a:uFillTx/>
                <a:latin typeface="EC Square Sans Pro" panose="020B0506040000020004" pitchFamily="34" charset="0"/>
              </a:rPr>
              <a:t>aceeași/altă specie de la care se obțin produse alimentare</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400" b="1" i="0" u="none" strike="noStrike" cap="none" normalizeH="0" baseline="0" noProof="0" dirty="0">
                <a:ln>
                  <a:noFill/>
                </a:ln>
                <a:solidFill>
                  <a:srgbClr val="000000"/>
                </a:solidFill>
                <a:effectLst/>
                <a:uLnTx/>
                <a:uFillTx/>
                <a:latin typeface="EC Square Sans Pro" panose="020B0506040000020004" pitchFamily="34" charset="0"/>
              </a:rPr>
              <a:t>- </a:t>
            </a:r>
            <a:r>
              <a:rPr kumimoji="0" lang="ro-RO" sz="1400" b="0" i="0" u="none" strike="noStrike" cap="none" normalizeH="0" baseline="0" noProof="0" dirty="0">
                <a:ln>
                  <a:noFill/>
                </a:ln>
                <a:solidFill>
                  <a:srgbClr val="000000"/>
                </a:solidFill>
                <a:effectLst/>
                <a:uLnTx/>
                <a:uFillTx/>
                <a:latin typeface="EC Square Sans Pro" panose="020B0506040000020004" pitchFamily="34" charset="0"/>
              </a:rPr>
              <a:t>în </a:t>
            </a:r>
            <a:r>
              <a:rPr kumimoji="0" lang="ro-RO" sz="1400" b="1" i="0" u="none" strike="noStrike" cap="none" normalizeH="0" baseline="0" noProof="0" dirty="0">
                <a:ln>
                  <a:noFill/>
                </a:ln>
                <a:solidFill>
                  <a:srgbClr val="000000"/>
                </a:solidFill>
                <a:effectLst/>
                <a:uLnTx/>
                <a:uFillTx/>
                <a:latin typeface="EC Square Sans Pro" panose="020B0506040000020004" pitchFamily="34" charset="0"/>
              </a:rPr>
              <a:t>aceeași/în altă țară din UE</a:t>
            </a: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07777"/>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1" i="0" u="none" strike="noStrike" cap="none" normalizeH="0" baseline="0" noProof="0">
                <a:ln>
                  <a:noFill/>
                </a:ln>
                <a:solidFill>
                  <a:srgbClr val="000000"/>
                </a:solidFill>
                <a:effectLst/>
                <a:uLnTx/>
                <a:uFillTx/>
                <a:latin typeface="EC Square Sans Pro" panose="020B0506040000020004" pitchFamily="34" charset="0"/>
              </a:rPr>
              <a:t>Un medicament de uz uman autorizat</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97894" y="6153972"/>
            <a:ext cx="4715061" cy="523220"/>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cap="none" normalizeH="0" baseline="0" noProof="0">
                <a:ln>
                  <a:noFill/>
                </a:ln>
                <a:solidFill>
                  <a:srgbClr val="000000"/>
                </a:solidFill>
                <a:effectLst/>
                <a:uLnTx/>
                <a:uFillTx/>
                <a:latin typeface="EC Square Sans Pro" panose="020B0506040000020004" pitchFamily="34" charset="0"/>
              </a:rPr>
              <a:t>PMV preparat extemporaneu </a:t>
            </a:r>
            <a:r>
              <a:rPr kumimoji="0" lang="ro-RO" sz="1400" b="0" i="0" u="none" strike="noStrike" cap="none" normalizeH="0" baseline="0" noProof="0">
                <a:ln>
                  <a:noFill/>
                </a:ln>
                <a:solidFill>
                  <a:srgbClr val="000000"/>
                </a:solidFill>
                <a:effectLst/>
                <a:uLnTx/>
                <a:uFillTx/>
                <a:latin typeface="EC Square Sans Pro" panose="020B0506040000020004" pitchFamily="34" charset="0"/>
              </a:rPr>
              <a:t>în conformitate cu termenii unei prescripții veterinare. </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rgbClr val="000000"/>
                </a:solidFill>
                <a:effectLst/>
                <a:uLnTx/>
                <a:uFillTx/>
                <a:latin typeface="EC Square Sans Pro" panose="020B0506040000020004" pitchFamily="34" charset="0"/>
              </a:rPr>
              <a:t>Produs autorizat (Art106(1)) în țara dumneavoastră pentru specia și indicația în cauză</a:t>
            </a: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527541" y="2789000"/>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879484" y="2706702"/>
            <a:ext cx="3619500" cy="523220"/>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Dacă nu, sub responsabilitatea veterinarului </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și pentru a evita suferințele inacceptabile</a:t>
            </a: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Trebuie să utilizați acest produs</a:t>
            </a: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Selectați un produs</a:t>
            </a: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Selectați un produs</a:t>
            </a: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Selectați un produs</a:t>
            </a:r>
          </a:p>
        </p:txBody>
      </p:sp>
      <p:sp>
        <p:nvSpPr>
          <p:cNvPr id="43" name="Arrow: Down 15">
            <a:extLst>
              <a:ext uri="{FF2B5EF4-FFF2-40B4-BE49-F238E27FC236}">
                <a16:creationId xmlns:a16="http://schemas.microsoft.com/office/drawing/2014/main" id="{17D9F5F0-62FD-46D3-9B41-57B0391D119C}"/>
              </a:ext>
            </a:extLst>
          </p:cNvPr>
          <p:cNvSpPr/>
          <p:nvPr/>
        </p:nvSpPr>
        <p:spPr>
          <a:xfrm>
            <a:off x="2527541" y="5091576"/>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49539" y="4972356"/>
            <a:ext cx="2025049" cy="30777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Dacă nu există, utilizați</a:t>
            </a: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086820" y="5796976"/>
            <a:ext cx="2323380" cy="30777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Dacă nu există, utilizați</a:t>
            </a: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263200" y="4292828"/>
            <a:ext cx="3266819" cy="2577872"/>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Calibri"/>
                <a:ea typeface="+mn-ea"/>
                <a:cs typeface="+mn-cs"/>
              </a:rPr>
              <a:t>Regulile din țara terță privind vaccinurile. !</a:t>
            </a: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613929"/>
            <a:ext cx="3519794" cy="58477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rPr>
              <a:t>„utilizare în afara autorizației de comercializare”</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46166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200" b="1" i="0" u="none" strike="noStrike" cap="none" normalizeH="0" baseline="0" noProof="0">
                <a:ln>
                  <a:noFill/>
                </a:ln>
                <a:solidFill>
                  <a:srgbClr val="000000"/>
                </a:solidFill>
                <a:effectLst/>
                <a:uLnTx/>
                <a:uFillTx/>
                <a:latin typeface="EC Square Sans Pro" panose="020B0506040000020004" pitchFamily="34" charset="0"/>
              </a:rPr>
              <a:t>Produs autorizat în UE pentru animale  de la care nu se obțin produse alimentare pentru aceeași indicație</a:t>
            </a:r>
          </a:p>
        </p:txBody>
      </p:sp>
      <p:sp>
        <p:nvSpPr>
          <p:cNvPr id="5" name="Arrow: Down 15">
            <a:extLst>
              <a:ext uri="{FF2B5EF4-FFF2-40B4-BE49-F238E27FC236}">
                <a16:creationId xmlns:a16="http://schemas.microsoft.com/office/drawing/2014/main" id="{F713E439-8BF8-30D5-D06E-7D09AF547A62}"/>
              </a:ext>
            </a:extLst>
          </p:cNvPr>
          <p:cNvSpPr/>
          <p:nvPr/>
        </p:nvSpPr>
        <p:spPr>
          <a:xfrm>
            <a:off x="2521486" y="414299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69648" y="4100527"/>
            <a:ext cx="2004940" cy="30777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Dacă nu există, utilizați</a:t>
            </a: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Preparați un produs</a:t>
            </a: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6004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1" i="0" u="none" strike="noStrike" cap="none" normalizeH="0" noProof="0" dirty="0">
                <a:ln>
                  <a:noFill/>
                </a:ln>
                <a:solidFill>
                  <a:srgbClr val="FF0000"/>
                </a:solidFill>
                <a:effectLst/>
                <a:uLnTx/>
                <a:uFillTx/>
                <a:latin typeface="EC Square Sans Pro" panose="020B0506040000020004"/>
              </a:rPr>
              <a:t>P</a:t>
            </a:r>
            <a:r>
              <a:rPr kumimoji="0" lang="ro-RO" sz="1400" b="1" i="0" u="none" strike="noStrike" cap="none" normalizeH="0" baseline="0" noProof="0" dirty="0">
                <a:ln>
                  <a:noFill/>
                </a:ln>
                <a:solidFill>
                  <a:srgbClr val="FF0000"/>
                </a:solidFill>
                <a:effectLst/>
                <a:uLnTx/>
                <a:uFillTx/>
                <a:latin typeface="EC Square Sans Pro" panose="020B0506040000020004"/>
              </a:rPr>
              <a:t>roduse din țări terțe:</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dirty="0">
                <a:ln>
                  <a:noFill/>
                </a:ln>
                <a:solidFill>
                  <a:sysClr val="windowText" lastClr="000000"/>
                </a:solidFill>
                <a:effectLst/>
                <a:uLnTx/>
                <a:uFillTx/>
                <a:latin typeface="EC Square Sans Pro" panose="020B0506040000020004"/>
              </a:rPr>
              <a:t> În cazurile în care niciuna dintre opțiunile de mai sus nu este disponibilă </a:t>
            </a:r>
            <a:r>
              <a:rPr kumimoji="0" lang="ro-RO" sz="1400" b="0" i="0" u="none" strike="noStrike" cap="none" normalizeH="0" baseline="0" noProof="0" dirty="0">
                <a:ln>
                  <a:noFill/>
                </a:ln>
                <a:solidFill>
                  <a:sysClr val="windowText" lastClr="000000"/>
                </a:solidFill>
                <a:effectLst/>
                <a:uLnTx/>
                <a:uFillTx/>
                <a:latin typeface="Montserrat" panose="00000500000000000000" pitchFamily="2" charset="0"/>
              </a:rPr>
              <a:t>→ </a:t>
            </a:r>
            <a:r>
              <a:rPr kumimoji="0" lang="ro-RO" sz="1400" b="0" i="0" u="none" strike="noStrike" cap="none" normalizeH="0" baseline="0" noProof="0" dirty="0">
                <a:ln>
                  <a:noFill/>
                </a:ln>
                <a:solidFill>
                  <a:sysClr val="windowText" lastClr="000000"/>
                </a:solidFill>
                <a:effectLst/>
                <a:uLnTx/>
                <a:uFillTx/>
                <a:latin typeface="EC Square Sans Pro" panose="020B0506040000020004"/>
              </a:rPr>
              <a:t>utilizați un PMV autorizat într-o </a:t>
            </a:r>
            <a:r>
              <a:rPr kumimoji="0" lang="ro-RO" sz="1400" b="1" i="0" u="none" strike="noStrike" cap="none" normalizeH="0" baseline="0" noProof="0" dirty="0">
                <a:ln>
                  <a:noFill/>
                </a:ln>
                <a:solidFill>
                  <a:sysClr val="windowText" lastClr="000000"/>
                </a:solidFill>
                <a:effectLst/>
                <a:uLnTx/>
                <a:uFillTx/>
                <a:latin typeface="EC Square Sans Pro" panose="020B0506040000020004"/>
              </a:rPr>
              <a:t>țară terță pentru aceeași specie de animale și aceeași indicație</a:t>
            </a: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ro-RO">
                <a:latin typeface="EC Square Sans Pro" panose="020B0506040000020004" pitchFamily="34" charset="0"/>
              </a:rPr>
              <a:t>Reguli comune</a:t>
            </a:r>
          </a:p>
          <a:p>
            <a:endParaRPr lang="en-GB" sz="2000"/>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0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ro-RO" sz="2000" b="1" i="0" u="none" strike="noStrike" cap="none" normalizeH="0" baseline="0" noProof="0">
                <a:ln>
                  <a:noFill/>
                </a:ln>
                <a:solidFill>
                  <a:srgbClr val="FFFFFF"/>
                </a:solidFill>
                <a:effectLst/>
                <a:uLnTx/>
                <a:uFillTx/>
                <a:latin typeface="EC Square Sans Pro" panose="020B0506040000020004" pitchFamily="34" charset="0"/>
                <a:ea typeface="+mn-ea"/>
                <a:cs typeface="+mn-cs"/>
              </a:rPr>
              <a:t>Când nu este disponibil niciun medicament autorizat pentru </a:t>
            </a:r>
            <a:r>
              <a:rPr kumimoji="0" lang="ro-RO" sz="2000" b="1" i="0" u="sng" strike="noStrike" cap="none" normalizeH="0" baseline="0" noProof="0">
                <a:ln>
                  <a:noFill/>
                </a:ln>
                <a:solidFill>
                  <a:srgbClr val="FFFFFF"/>
                </a:solidFill>
                <a:effectLst/>
                <a:uLnTx/>
                <a:uFillTx/>
                <a:latin typeface="EC Square Sans Pro" panose="020B0506040000020004" pitchFamily="34" charset="0"/>
                <a:ea typeface="+mn-ea"/>
                <a:cs typeface="+mn-cs"/>
              </a:rPr>
              <a:t>animale acvatice de la care se obțin produse alimentare </a:t>
            </a:r>
            <a:r>
              <a:rPr kumimoji="0" lang="ro-RO" sz="2000" b="1" i="0" u="none" strike="noStrike" cap="none" normalizeH="0" baseline="0" noProof="0">
                <a:ln>
                  <a:noFill/>
                </a:ln>
                <a:solidFill>
                  <a:srgbClr val="FFFFFF"/>
                </a:solidFill>
                <a:effectLst/>
                <a:uLnTx/>
                <a:uFillTx/>
                <a:latin typeface="EC Square Sans Pro" panose="020B0506040000020004" pitchFamily="34" charset="0"/>
                <a:ea typeface="+mn-ea"/>
                <a:cs typeface="+mn-cs"/>
              </a:rPr>
              <a:t>sau cele autorizate nu sunt disponibile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Reguli comune – Utilizarea produselor medicinale veterinare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892552"/>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rgbClr val="616161"/>
                </a:solidFill>
                <a:effectLst/>
                <a:uLnTx/>
                <a:uFillTx/>
                <a:latin typeface="EC Square Sans Pro" panose="020B0506040000020004" pitchFamily="34" charset="0"/>
              </a:rPr>
              <a:t>Produs autorizat pentru: </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rgbClr val="616161"/>
                </a:solidFill>
                <a:effectLst/>
                <a:uLnTx/>
                <a:uFillTx/>
                <a:latin typeface="EC Square Sans Pro" panose="020B0506040000020004" pitchFamily="34" charset="0"/>
              </a:rPr>
              <a:t>- </a:t>
            </a:r>
            <a:r>
              <a:rPr kumimoji="0" lang="ro-RO" sz="1200" b="1" i="0" u="none" strike="noStrike" cap="none" normalizeH="0" baseline="0" noProof="0">
                <a:ln>
                  <a:noFill/>
                </a:ln>
                <a:solidFill>
                  <a:srgbClr val="616161"/>
                </a:solidFill>
                <a:effectLst/>
                <a:uLnTx/>
                <a:uFillTx/>
                <a:latin typeface="EC Square Sans Pro" panose="020B0506040000020004" pitchFamily="34" charset="0"/>
              </a:rPr>
              <a:t>aceeași/altă indicație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200" b="0" i="0" u="none" strike="noStrike" cap="none" normalizeH="0" baseline="0" noProof="0">
                <a:ln>
                  <a:noFill/>
                </a:ln>
                <a:solidFill>
                  <a:srgbClr val="616161"/>
                </a:solidFill>
                <a:effectLst/>
                <a:uLnTx/>
                <a:uFillTx/>
                <a:latin typeface="EC Square Sans Pro" panose="020B0506040000020004" pitchFamily="34" charset="0"/>
              </a:rPr>
              <a:t>- în </a:t>
            </a:r>
            <a:r>
              <a:rPr kumimoji="0" lang="ro-RO" sz="1200" b="1" i="0" u="none" strike="noStrike" cap="none" normalizeH="0" baseline="0" noProof="0">
                <a:ln>
                  <a:noFill/>
                </a:ln>
                <a:solidFill>
                  <a:srgbClr val="616161"/>
                </a:solidFill>
                <a:effectLst/>
                <a:uLnTx/>
                <a:uFillTx/>
                <a:latin typeface="EC Square Sans Pro" panose="020B0506040000020004" pitchFamily="34" charset="0"/>
              </a:rPr>
              <a:t>aceeași/altă specie acvatică de la care se obțin produse alimentare</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200" b="0" i="0" u="none" strike="noStrike" cap="none" normalizeH="0" baseline="0" noProof="0">
                <a:ln>
                  <a:noFill/>
                </a:ln>
                <a:solidFill>
                  <a:srgbClr val="616161"/>
                </a:solidFill>
                <a:effectLst/>
                <a:uLnTx/>
                <a:uFillTx/>
                <a:latin typeface="EC Square Sans Pro" panose="020B0506040000020004" pitchFamily="34" charset="0"/>
              </a:rPr>
              <a:t>- în </a:t>
            </a:r>
            <a:r>
              <a:rPr kumimoji="0" lang="ro-RO" sz="1200" b="1" i="0" u="none" strike="noStrike" cap="none" normalizeH="0" baseline="0" noProof="0">
                <a:ln>
                  <a:noFill/>
                </a:ln>
                <a:solidFill>
                  <a:srgbClr val="616161"/>
                </a:solidFill>
                <a:effectLst/>
                <a:uLnTx/>
                <a:uFillTx/>
                <a:latin typeface="EC Square Sans Pro" panose="020B0506040000020004" pitchFamily="34" charset="0"/>
              </a:rPr>
              <a:t>aceeași/în altă țară din UE</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rgbClr val="616161"/>
                </a:solidFill>
                <a:effectLst/>
                <a:uLnTx/>
                <a:uFillTx/>
                <a:latin typeface="EC Square Sans Pro" panose="020B0506040000020004" pitchFamily="34" charset="0"/>
              </a:rPr>
              <a:t>Produs autorizat in UE pentru </a:t>
            </a:r>
            <a:r>
              <a:rPr kumimoji="0" lang="ro-RO" sz="1400" b="1" i="0" u="none" strike="noStrike" cap="none" normalizeH="0" baseline="0" noProof="0">
                <a:ln>
                  <a:noFill/>
                </a:ln>
                <a:solidFill>
                  <a:srgbClr val="616161"/>
                </a:solidFill>
                <a:effectLst/>
                <a:uLnTx/>
                <a:uFillTx/>
                <a:latin typeface="EC Square Sans Pro" panose="020B0506040000020004" pitchFamily="34" charset="0"/>
              </a:rPr>
              <a:t>specii terestre de la care se obțin produse alimentare </a:t>
            </a:r>
            <a:r>
              <a:rPr kumimoji="0" lang="ro-RO" sz="1400" b="0" i="0" u="none" strike="noStrike" cap="none" normalizeH="0" baseline="0" noProof="0">
                <a:ln>
                  <a:noFill/>
                </a:ln>
                <a:solidFill>
                  <a:srgbClr val="616161"/>
                </a:solidFill>
                <a:effectLst/>
                <a:uLnTx/>
                <a:uFillTx/>
                <a:latin typeface="EC Square Sans Pro" panose="020B0506040000020004" pitchFamily="34" charset="0"/>
              </a:rPr>
              <a:t>(lista de substanțe în curs de elaborare)</a:t>
            </a: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i="0" u="none" strike="noStrike" cap="none" normalizeH="0" baseline="0" noProof="0">
                <a:ln>
                  <a:noFill/>
                </a:ln>
                <a:solidFill>
                  <a:srgbClr val="616161"/>
                </a:solidFill>
                <a:effectLst/>
                <a:uLnTx/>
                <a:uFillTx/>
                <a:latin typeface="EC Square Sans Pro" panose="020B0506040000020004" pitchFamily="34" charset="0"/>
              </a:rPr>
              <a:t>Un</a:t>
            </a:r>
            <a:r>
              <a:rPr kumimoji="0" lang="ro-RO" sz="1400" b="0" i="0" u="none" strike="noStrike" cap="none" normalizeH="0" baseline="0" noProof="0">
                <a:ln>
                  <a:noFill/>
                </a:ln>
                <a:solidFill>
                  <a:srgbClr val="616161"/>
                </a:solidFill>
                <a:effectLst/>
                <a:uLnTx/>
                <a:uFillTx/>
                <a:latin typeface="EC Square Sans Pro" panose="020B0506040000020004" pitchFamily="34" charset="0"/>
              </a:rPr>
              <a:t> </a:t>
            </a:r>
            <a:r>
              <a:rPr kumimoji="0" lang="ro-RO" sz="1400" b="1" i="0" u="none" strike="noStrike" cap="none" normalizeH="0" baseline="0" noProof="0">
                <a:ln>
                  <a:noFill/>
                </a:ln>
                <a:solidFill>
                  <a:srgbClr val="616161"/>
                </a:solidFill>
                <a:effectLst/>
                <a:uLnTx/>
                <a:uFillTx/>
                <a:latin typeface="EC Square Sans Pro" panose="020B0506040000020004" pitchFamily="34" charset="0"/>
              </a:rPr>
              <a:t>medicament uman </a:t>
            </a:r>
            <a:r>
              <a:rPr kumimoji="0" lang="ro-RO" sz="1400" b="0" i="0" u="none" strike="noStrike" cap="none" normalizeH="0" baseline="0" noProof="0">
                <a:ln>
                  <a:noFill/>
                </a:ln>
                <a:solidFill>
                  <a:srgbClr val="616161"/>
                </a:solidFill>
                <a:effectLst/>
                <a:uLnTx/>
                <a:uFillTx/>
                <a:latin typeface="EC Square Sans Pro" panose="020B0506040000020004" pitchFamily="34" charset="0"/>
              </a:rPr>
              <a:t>autorizat (lista de substanțe în curs de elaborare)</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23220"/>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1" i="0" u="none" strike="noStrike" cap="none" normalizeH="0" baseline="0" noProof="0">
                <a:ln>
                  <a:noFill/>
                </a:ln>
                <a:solidFill>
                  <a:srgbClr val="616161"/>
                </a:solidFill>
                <a:effectLst/>
                <a:uLnTx/>
                <a:uFillTx/>
                <a:latin typeface="EC Square Sans Pro" panose="020B0506040000020004" pitchFamily="34" charset="0"/>
              </a:rPr>
              <a:t>PMV preparat extemporaneu </a:t>
            </a:r>
            <a:r>
              <a:rPr kumimoji="0" lang="ro-RO" sz="1400" b="0" i="0" u="none" strike="noStrike" cap="none" normalizeH="0" baseline="0" noProof="0">
                <a:ln>
                  <a:noFill/>
                </a:ln>
                <a:solidFill>
                  <a:srgbClr val="616161"/>
                </a:solidFill>
                <a:effectLst/>
                <a:uLnTx/>
                <a:uFillTx/>
                <a:latin typeface="EC Square Sans Pro" panose="020B0506040000020004" pitchFamily="34" charset="0"/>
              </a:rPr>
              <a:t>în conformitate cu termenii unei prescripții veterinare</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rgbClr val="616161"/>
                </a:solidFill>
                <a:effectLst/>
                <a:uLnTx/>
                <a:uFillTx/>
                <a:latin typeface="EC Square Sans Pro" panose="020B0506040000020004" pitchFamily="34" charset="0"/>
              </a:rPr>
              <a:t>Produs autorizat în țara dumneavoastră pentru specia de animale acvatice și indicația în cauză</a:t>
            </a: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8" y="2552494"/>
            <a:ext cx="1893060" cy="30777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Dacă nu, utilizați</a:t>
            </a: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Trebuie să utilizați acest produs</a:t>
            </a: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Selectați un produs</a:t>
            </a: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Selectați un produs</a:t>
            </a: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Preparați un produs</a:t>
            </a:r>
          </a:p>
        </p:txBody>
      </p:sp>
      <p:sp>
        <p:nvSpPr>
          <p:cNvPr id="42" name="TextBox 16">
            <a:extLst>
              <a:ext uri="{FF2B5EF4-FFF2-40B4-BE49-F238E27FC236}">
                <a16:creationId xmlns:a16="http://schemas.microsoft.com/office/drawing/2014/main" id="{953E6DCE-5177-4DAC-8E53-E1158AC9BFB0}"/>
              </a:ext>
            </a:extLst>
          </p:cNvPr>
          <p:cNvSpPr txBox="1"/>
          <p:nvPr/>
        </p:nvSpPr>
        <p:spPr>
          <a:xfrm>
            <a:off x="3151425" y="3693028"/>
            <a:ext cx="1893060" cy="30777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Dacă nu, utilizați</a:t>
            </a:r>
          </a:p>
        </p:txBody>
      </p:sp>
      <p:sp>
        <p:nvSpPr>
          <p:cNvPr id="44" name="TextBox 16">
            <a:extLst>
              <a:ext uri="{FF2B5EF4-FFF2-40B4-BE49-F238E27FC236}">
                <a16:creationId xmlns:a16="http://schemas.microsoft.com/office/drawing/2014/main" id="{84BFF4A6-BBE2-4675-8DE5-391F4D5279A3}"/>
              </a:ext>
            </a:extLst>
          </p:cNvPr>
          <p:cNvSpPr txBox="1"/>
          <p:nvPr/>
        </p:nvSpPr>
        <p:spPr>
          <a:xfrm>
            <a:off x="3212340" y="4569463"/>
            <a:ext cx="1893060" cy="30777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Dacă nu, utilizați</a:t>
            </a: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433943"/>
            <a:ext cx="1893060" cy="30777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1" u="none" strike="noStrike" cap="none" normalizeH="0" baseline="0" noProof="0" dirty="0">
                <a:ln>
                  <a:noFill/>
                </a:ln>
                <a:solidFill>
                  <a:srgbClr val="C00000"/>
                </a:solidFill>
                <a:effectLst/>
                <a:uLnTx/>
                <a:uFillTx/>
                <a:latin typeface="EC Square Sans Pro" panose="020B0506040000020004" pitchFamily="34" charset="0"/>
              </a:rPr>
              <a:t>Dacă nu, utilizați</a:t>
            </a: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38771"/>
            <a:ext cx="4640998" cy="338554"/>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rPr>
              <a:t>„utilizarea în cascadă de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Selectați un produs</a:t>
            </a: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790195" y="4017007"/>
            <a:ext cx="3257918" cy="2417193"/>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cap="none" normalizeH="0" baseline="0" noProof="0">
                <a:ln>
                  <a:noFill/>
                </a:ln>
                <a:solidFill>
                  <a:srgbClr val="FFFFFF"/>
                </a:solidFill>
                <a:effectLst/>
                <a:uLnTx/>
                <a:uFillTx/>
                <a:latin typeface="Calibri"/>
                <a:ea typeface="+mn-ea"/>
                <a:cs typeface="+mn-cs"/>
              </a:rPr>
              <a:t>Regulile din țara terță privind vaccinurile. !</a:t>
            </a: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6004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1400" b="1" i="0" u="none" strike="noStrike" cap="none" normalizeH="0" noProof="0">
                <a:ln>
                  <a:noFill/>
                </a:ln>
                <a:solidFill>
                  <a:srgbClr val="FF0000"/>
                </a:solidFill>
                <a:effectLst/>
                <a:uLnTx/>
                <a:uFillTx/>
                <a:latin typeface="EC Square Sans Pro" panose="020B0506040000020004"/>
              </a:rPr>
              <a:t>P</a:t>
            </a:r>
            <a:r>
              <a:rPr kumimoji="0" lang="ro-RO" sz="1400" b="1" i="0" u="none" strike="noStrike" cap="none" normalizeH="0" baseline="0" noProof="0">
                <a:ln>
                  <a:noFill/>
                </a:ln>
                <a:solidFill>
                  <a:srgbClr val="FF0000"/>
                </a:solidFill>
                <a:effectLst/>
                <a:uLnTx/>
                <a:uFillTx/>
                <a:latin typeface="EC Square Sans Pro" panose="020B0506040000020004"/>
              </a:rPr>
              <a:t>roduse din țări terțe:</a:t>
            </a:r>
          </a:p>
          <a:p>
            <a:pPr marL="0" marR="0" lvl="0" indent="0" defTabSz="914400" eaLnBrk="1" fontAlgn="auto" latinLnBrk="0" hangingPunct="1">
              <a:lnSpc>
                <a:spcPct val="100000"/>
              </a:lnSpc>
              <a:spcBef>
                <a:spcPts val="0"/>
              </a:spcBef>
              <a:spcAft>
                <a:spcPts val="0"/>
              </a:spcAft>
              <a:buClrTx/>
              <a:buSzTx/>
              <a:buFontTx/>
              <a:buNone/>
              <a:tabLst/>
              <a:defRPr/>
            </a:pPr>
            <a:r>
              <a:rPr kumimoji="0" lang="ro-RO" sz="1400" b="0" i="0" u="none" strike="noStrike" cap="none" normalizeH="0" baseline="0" noProof="0">
                <a:ln>
                  <a:noFill/>
                </a:ln>
                <a:solidFill>
                  <a:sysClr val="windowText" lastClr="000000"/>
                </a:solidFill>
                <a:effectLst/>
                <a:uLnTx/>
                <a:uFillTx/>
                <a:latin typeface="EC Square Sans Pro" panose="020B0506040000020004"/>
              </a:rPr>
              <a:t> În cazurile în care niciuna dintre opțiunile de mai sus nu este disponibilă </a:t>
            </a:r>
            <a:r>
              <a:rPr kumimoji="0" lang="ro-RO" sz="1400" b="0" i="0" u="none" strike="noStrike" cap="none" normalizeH="0" baseline="0" noProof="0">
                <a:ln>
                  <a:noFill/>
                </a:ln>
                <a:solidFill>
                  <a:sysClr val="windowText" lastClr="000000"/>
                </a:solidFill>
                <a:effectLst/>
                <a:uLnTx/>
                <a:uFillTx/>
                <a:latin typeface="Montserrat" panose="00000500000000000000" pitchFamily="2" charset="0"/>
              </a:rPr>
              <a:t>→ </a:t>
            </a:r>
            <a:r>
              <a:rPr kumimoji="0" lang="ro-RO" sz="1400" b="0" i="0" u="none" strike="noStrike" cap="none" normalizeH="0" baseline="0" noProof="0">
                <a:ln>
                  <a:noFill/>
                </a:ln>
                <a:solidFill>
                  <a:sysClr val="windowText" lastClr="000000"/>
                </a:solidFill>
                <a:effectLst/>
                <a:uLnTx/>
                <a:uFillTx/>
                <a:latin typeface="EC Square Sans Pro" panose="020B0506040000020004"/>
              </a:rPr>
              <a:t>utilizați un PMV autorizat într-o </a:t>
            </a:r>
            <a:r>
              <a:rPr kumimoji="0" lang="ro-RO" sz="1400" b="1" i="0" u="none" strike="noStrike" cap="none" normalizeH="0" baseline="0" noProof="0">
                <a:ln>
                  <a:noFill/>
                </a:ln>
                <a:solidFill>
                  <a:sysClr val="windowText" lastClr="000000"/>
                </a:solidFill>
                <a:effectLst/>
                <a:uLnTx/>
                <a:uFillTx/>
                <a:latin typeface="EC Square Sans Pro" panose="020B0506040000020004"/>
              </a:rPr>
              <a:t>țară terță pentru aceeași specie de animale și aceeași indicație</a:t>
            </a: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29235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ro-RO" sz="4000" dirty="0"/>
              <a:t>Vă mulțumesc!</a:t>
            </a:r>
          </a:p>
        </p:txBody>
      </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ro-RO" sz="3200" b="1">
                <a:solidFill>
                  <a:srgbClr val="003399"/>
                </a:solidFill>
                <a:latin typeface="EC Square Sans Pro" panose="020B0506040000020004" pitchFamily="34" charset="0"/>
              </a:rPr>
              <a:t>Introducere în cadrul general de reglementare al UE: accent pe regulamentul privind produsele medicinale veterinare. </a:t>
            </a:r>
            <a:r>
              <a:rPr lang="ro-RO" sz="320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ro-RO">
                <a:latin typeface="EC Square Sans Pro" panose="020B0506040000020004" pitchFamily="34" charset="0"/>
              </a:rPr>
              <a:t>ROMÂNIA, 9 și 10 MAI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ro-RO" sz="2800">
                <a:latin typeface="EC Square Sans Pro" panose="020B0506040000020004" pitchFamily="34" charset="0"/>
              </a:rPr>
              <a:t>Conținut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ro-RO" sz="2800" dirty="0">
                <a:solidFill>
                  <a:srgbClr val="002060"/>
                </a:solidFill>
                <a:latin typeface="EC Square Sans Pro" panose="020B0506040000020004" pitchFamily="34" charset="0"/>
              </a:rPr>
              <a:t>Cadrul UE privind produsele medicinale veterinare (Regulamentul (UE) 2019/6) și furajele medicamentate (Regulamentul (UE) 2019/4)</a:t>
            </a:r>
            <a:r>
              <a:rPr lang="ro-RO"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375260" y="300828"/>
            <a:ext cx="11441480" cy="461665"/>
          </a:xfrm>
          <a:prstGeom prst="rect">
            <a:avLst/>
          </a:prstGeom>
          <a:noFill/>
        </p:spPr>
        <p:txBody>
          <a:bodyPr wrap="square" rtlCol="0">
            <a:spAutoFit/>
          </a:bodyPr>
          <a:lstStyle/>
          <a:p>
            <a:pPr algn="ctr"/>
            <a:r>
              <a:rPr lang="ro-RO" sz="2400" dirty="0">
                <a:solidFill>
                  <a:schemeClr val="bg1"/>
                </a:solidFill>
                <a:latin typeface="EC Square Sans Pro" panose="020B0506040000020004" pitchFamily="34" charset="0"/>
              </a:rPr>
              <a:t>Cadrul legal al UE privind produsele medicinale veterinare/furajele medicamentate</a:t>
            </a: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ro-RO" sz="2400" b="1">
                <a:solidFill>
                  <a:schemeClr val="tx1"/>
                </a:solidFill>
                <a:latin typeface="EC Square Sans Pro" panose="020B0506040000020004" pitchFamily="34" charset="0"/>
              </a:rPr>
              <a:t>Regulamentul (UE) 2019/6 </a:t>
            </a:r>
            <a:r>
              <a:rPr lang="ro-RO" sz="2400">
                <a:solidFill>
                  <a:schemeClr val="tx1"/>
                </a:solidFill>
                <a:latin typeface="EC Square Sans Pro" panose="020B0506040000020004" pitchFamily="34" charset="0"/>
              </a:rPr>
              <a:t>privind</a:t>
            </a:r>
            <a:r>
              <a:rPr lang="ro-RO" sz="2400" b="1">
                <a:solidFill>
                  <a:schemeClr val="tx1"/>
                </a:solidFill>
                <a:latin typeface="EC Square Sans Pro" panose="020B0506040000020004" pitchFamily="34" charset="0"/>
              </a:rPr>
              <a:t> Produsele medicinale veterinare</a:t>
            </a:r>
            <a:br>
              <a:rPr lang="ro-RO" sz="1800" b="1">
                <a:solidFill>
                  <a:schemeClr val="bg1"/>
                </a:solidFill>
              </a:rPr>
            </a:br>
            <a:r>
              <a:rPr lang="ro-RO" sz="1800" b="1">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ro-RO" sz="2800" b="1">
                <a:solidFill>
                  <a:schemeClr val="tx1"/>
                </a:solidFill>
                <a:latin typeface="EC Square Sans Pro" panose="020B0506040000020004" pitchFamily="34" charset="0"/>
              </a:rPr>
              <a:t>Regulamentul (UE) 2019/4 privind furajele medicamentate</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291995" y="158750"/>
            <a:ext cx="11441480" cy="523220"/>
          </a:xfrm>
          <a:prstGeom prst="rect">
            <a:avLst/>
          </a:prstGeom>
          <a:noFill/>
        </p:spPr>
        <p:txBody>
          <a:bodyPr wrap="square" rtlCol="0">
            <a:spAutoFit/>
          </a:bodyPr>
          <a:lstStyle/>
          <a:p>
            <a:pPr algn="ctr"/>
            <a:r>
              <a:rPr lang="ro-RO" sz="2800" dirty="0">
                <a:solidFill>
                  <a:schemeClr val="bg1"/>
                </a:solidFill>
                <a:latin typeface="EC Square Sans Pro" panose="020B0506040000020004" pitchFamily="34" charset="0"/>
              </a:rPr>
              <a:t>Cadrul legal al UE privind produsele medicinale veterinare/furajele medicamentate</a:t>
            </a: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ro-RO" sz="2400" b="1">
                <a:solidFill>
                  <a:schemeClr val="tx1"/>
                </a:solidFill>
                <a:latin typeface="EC Square Sans Pro" panose="020B0506040000020004" pitchFamily="34" charset="0"/>
              </a:rPr>
              <a:t>Regulamentul (UE) 2019/6 </a:t>
            </a:r>
            <a:r>
              <a:rPr lang="ro-RO" sz="2400">
                <a:solidFill>
                  <a:schemeClr val="tx1"/>
                </a:solidFill>
                <a:latin typeface="EC Square Sans Pro" panose="020B0506040000020004" pitchFamily="34" charset="0"/>
              </a:rPr>
              <a:t>privind</a:t>
            </a:r>
            <a:r>
              <a:rPr lang="ro-RO" sz="2400" b="1">
                <a:solidFill>
                  <a:schemeClr val="tx1"/>
                </a:solidFill>
                <a:latin typeface="EC Square Sans Pro" panose="020B0506040000020004" pitchFamily="34" charset="0"/>
              </a:rPr>
              <a:t> Produsele medicinale veterinare</a:t>
            </a:r>
            <a:br>
              <a:rPr lang="ro-RO" sz="1800" b="1">
                <a:solidFill>
                  <a:schemeClr val="bg1"/>
                </a:solidFill>
              </a:rPr>
            </a:br>
            <a:r>
              <a:rPr lang="ro-RO" sz="1800" b="1">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ro-RO" sz="2800" b="1">
                <a:solidFill>
                  <a:schemeClr val="tx1"/>
                </a:solidFill>
                <a:latin typeface="EC Square Sans Pro" panose="020B0506040000020004" pitchFamily="34" charset="0"/>
              </a:rPr>
              <a:t>Regulamentul (UE) 2019/4 privind furajele medicamentate</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ro-RO" sz="2800">
                <a:latin typeface="EC Square Sans Pro" panose="020B0506040000020004" pitchFamily="34" charset="0"/>
              </a:rPr>
              <a:t>Definiții și principii generale</a:t>
            </a: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„prescripție veterinară” </a:t>
            </a:r>
            <a:r>
              <a:rPr kumimoji="0" lang="ro-RO"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înseamnă un document eliberat de un medic veterinar pentru un produs medicinal veterinar sau pentru un medicament de uz uman în vederea utilizării acestuia la animale.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„antimicrobian” </a:t>
            </a:r>
            <a:r>
              <a:rPr kumimoji="0" lang="ro-RO"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înseamnă orice substanță cu acțiune directă asupra microorganismelor, utilizată pentru tratamentul sau prevenirea infecțiilor sau a bolilor infecțioase, care include antibiotice, antivirale, antifungice și antiprotozoare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ro-RO" sz="2800" b="0" i="1" u="none" strike="noStrike" cap="none" normalizeH="0" baseline="0" noProof="0">
                <a:ln>
                  <a:noFill/>
                </a:ln>
                <a:solidFill>
                  <a:srgbClr val="FFFFFF"/>
                </a:solidFill>
                <a:effectLst/>
                <a:uLnTx/>
                <a:uFillTx/>
                <a:latin typeface="EC Square Sans Pro" panose="020B0506040000020004" pitchFamily="34" charset="0"/>
                <a:ea typeface="+mn-ea"/>
                <a:cs typeface="+mn-cs"/>
              </a:rPr>
              <a:t>Produsele medicinale veterinare antimicrobiene trebuie să fie disponibile numai pe bază de prescripție veterinară.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ANTIMICROBIAN VERSUS ANTIBIOTICE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REZISTENȚĂ! </a:t>
            </a: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3500" b="0" i="0" u="none" strike="noStrike" cap="none" normalizeH="0" baseline="0" noProof="0">
                <a:ln>
                  <a:noFill/>
                </a:ln>
                <a:solidFill>
                  <a:srgbClr val="003399"/>
                </a:solidFill>
                <a:effectLst/>
                <a:uLnTx/>
                <a:uFillTx/>
                <a:latin typeface="EC Square Sans Pro" panose="020B0506040000020004" pitchFamily="34" charset="0"/>
                <a:ea typeface="+mn-ea"/>
                <a:cs typeface="+mn-cs"/>
              </a:rPr>
              <a:t>Antiparazitar</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3200" b="0" i="0" u="none" strike="noStrike" cap="none" normalizeH="0" baseline="0" noProof="0">
                <a:ln>
                  <a:noFill/>
                </a:ln>
                <a:solidFill>
                  <a:srgbClr val="003399"/>
                </a:solidFill>
                <a:effectLst/>
                <a:uLnTx/>
                <a:uFillTx/>
                <a:latin typeface="EC Square Sans Pro" panose="020B0506040000020004" pitchFamily="34" charset="0"/>
              </a:rPr>
              <a:t>Regulamentul UE</a:t>
            </a: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Reguli comune – Prescripție veterinară</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1"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Unele medicamente sunt supuse eliberării pe bază de prescripție veterinară din motive de siguranță (pentru animale și oameni!), eficacitate și rezistență potențială și posibilă utilizare incorectă.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0" y="3130550"/>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ro-RO"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(a) stupefiante sau substanțe psihotrope </a:t>
            </a:r>
          </a:p>
          <a:p>
            <a:pPr marL="685800" marR="0" lvl="0" indent="0" defTabSz="914400" eaLnBrk="1" fontAlgn="auto" latinLnBrk="0" hangingPunct="1">
              <a:lnSpc>
                <a:spcPct val="150000"/>
              </a:lnSpc>
              <a:spcBef>
                <a:spcPts val="0"/>
              </a:spcBef>
              <a:spcAft>
                <a:spcPts val="0"/>
              </a:spcAft>
              <a:buClrTx/>
              <a:buSzTx/>
              <a:buFontTx/>
              <a:buNone/>
              <a:tabLst/>
              <a:defRPr/>
            </a:pPr>
            <a:r>
              <a:rPr kumimoji="0" lang="ro-RO"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(b) medicamente pentru animalele de la care se obțin produse alimentare</a:t>
            </a:r>
          </a:p>
          <a:p>
            <a:pPr marL="685800" marR="0" lvl="0" indent="0" defTabSz="914400" eaLnBrk="1" fontAlgn="auto" latinLnBrk="0" hangingPunct="1">
              <a:lnSpc>
                <a:spcPct val="150000"/>
              </a:lnSpc>
              <a:spcBef>
                <a:spcPts val="0"/>
              </a:spcBef>
              <a:spcAft>
                <a:spcPts val="0"/>
              </a:spcAft>
              <a:buClrTx/>
              <a:buSzTx/>
              <a:buFontTx/>
              <a:buNone/>
              <a:tabLst/>
              <a:defRPr/>
            </a:pPr>
            <a:r>
              <a:rPr kumimoji="0" lang="ro-RO"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(c) </a:t>
            </a:r>
            <a:r>
              <a:rPr kumimoji="0" lang="ro-RO" sz="2000" b="1"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antimicrobiene</a:t>
            </a:r>
          </a:p>
          <a:p>
            <a:pPr marL="685800" marR="0" lvl="0" indent="0" defTabSz="914400" eaLnBrk="1" fontAlgn="auto" latinLnBrk="0" hangingPunct="1">
              <a:lnSpc>
                <a:spcPct val="150000"/>
              </a:lnSpc>
              <a:spcBef>
                <a:spcPts val="0"/>
              </a:spcBef>
              <a:spcAft>
                <a:spcPts val="0"/>
              </a:spcAft>
              <a:buClrTx/>
              <a:buSzTx/>
              <a:buFontTx/>
              <a:buNone/>
              <a:tabLst/>
              <a:defRPr/>
            </a:pPr>
            <a:r>
              <a:rPr kumimoji="0" lang="ro-RO"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(d) dacă este necesar un diagnostic prealabil</a:t>
            </a:r>
          </a:p>
          <a:p>
            <a:pPr marL="685800" marR="0" lvl="0" indent="0" defTabSz="914400" eaLnBrk="1" fontAlgn="auto" latinLnBrk="0" hangingPunct="1">
              <a:lnSpc>
                <a:spcPct val="150000"/>
              </a:lnSpc>
              <a:spcBef>
                <a:spcPts val="0"/>
              </a:spcBef>
              <a:spcAft>
                <a:spcPts val="0"/>
              </a:spcAft>
              <a:buClrTx/>
              <a:buSzTx/>
              <a:buFontTx/>
              <a:buNone/>
              <a:tabLst/>
              <a:defRPr/>
            </a:pPr>
            <a:r>
              <a:rPr kumimoji="0" lang="ro-RO"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(e) produse pentru eutanasie</a:t>
            </a:r>
          </a:p>
          <a:p>
            <a:pPr marL="685800" marR="0" lvl="0" indent="0" defTabSz="914400" eaLnBrk="1" fontAlgn="auto" latinLnBrk="0" hangingPunct="1">
              <a:lnSpc>
                <a:spcPct val="150000"/>
              </a:lnSpc>
              <a:spcBef>
                <a:spcPts val="0"/>
              </a:spcBef>
              <a:spcAft>
                <a:spcPts val="0"/>
              </a:spcAft>
              <a:buClrTx/>
              <a:buSzTx/>
              <a:buFontTx/>
              <a:buNone/>
              <a:tabLst/>
              <a:defRPr/>
            </a:pPr>
            <a:r>
              <a:rPr kumimoji="0" lang="ro-RO"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(f) substanțe active noi (&lt; 5 ani)</a:t>
            </a:r>
          </a:p>
          <a:p>
            <a:pPr marL="685800" marR="0" lvl="0" indent="0" defTabSz="914400" eaLnBrk="1" fontAlgn="auto" latinLnBrk="0" hangingPunct="1">
              <a:lnSpc>
                <a:spcPct val="150000"/>
              </a:lnSpc>
              <a:spcBef>
                <a:spcPts val="0"/>
              </a:spcBef>
              <a:spcAft>
                <a:spcPts val="0"/>
              </a:spcAft>
              <a:buClrTx/>
              <a:buSzTx/>
              <a:buFontTx/>
              <a:buNone/>
              <a:tabLst/>
              <a:defRPr/>
            </a:pPr>
            <a:r>
              <a:rPr kumimoji="0" lang="ro-RO"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(g) vaccinuri</a:t>
            </a:r>
          </a:p>
          <a:p>
            <a:pPr marL="685800" marR="0" lvl="0" indent="0" defTabSz="914400" eaLnBrk="1" fontAlgn="auto" latinLnBrk="0" hangingPunct="1">
              <a:lnSpc>
                <a:spcPct val="150000"/>
              </a:lnSpc>
              <a:spcBef>
                <a:spcPts val="0"/>
              </a:spcBef>
              <a:spcAft>
                <a:spcPts val="0"/>
              </a:spcAft>
              <a:buClrTx/>
              <a:buSzTx/>
              <a:buFontTx/>
              <a:buNone/>
              <a:tabLst/>
              <a:defRPr/>
            </a:pPr>
            <a:r>
              <a:rPr kumimoji="0" lang="ro-RO"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(h) hormoni sau tireostatice sau beta-agonişti</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800" b="0" i="0" u="none" strike="noStrike" cap="none"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Reguli comune – Prescripție veterinară</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39200" y="82551"/>
            <a:ext cx="3352800" cy="2743199"/>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ro-RO"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NU</a:t>
            </a:r>
            <a:r>
              <a:rPr kumimoji="0" lang="ro-RO"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se administrează </a:t>
            </a:r>
            <a:r>
              <a:rPr kumimoji="0" lang="ro-RO"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ca procedură de rutină</a:t>
            </a:r>
            <a:r>
              <a:rPr kumimoji="0" lang="ro-RO"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ro-RO"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NU</a:t>
            </a:r>
            <a:r>
              <a:rPr kumimoji="0" lang="ro-RO"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sunt folosite</a:t>
            </a:r>
            <a:r>
              <a:rPr kumimoji="0" lang="ro-RO"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pentru a compensa </a:t>
            </a:r>
            <a:r>
              <a:rPr kumimoji="0" lang="ro-RO"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lipsa de igienă, creșterea neadecvată a animalelor sau lipsa de îngrijirii și nici pentru a compensa proasta gestionare agricolă</a:t>
            </a:r>
            <a:r>
              <a:rPr kumimoji="0" lang="ro-RO" sz="14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3151</Words>
  <Application>Microsoft Office PowerPoint</Application>
  <PresentationFormat>Custom</PresentationFormat>
  <Paragraphs>220</Paragraphs>
  <Slides>19</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EC Square Sans Pro</vt:lpstr>
      <vt:lpstr>EUAlbertina</vt:lpstr>
      <vt:lpstr>Google Sans</vt:lpstr>
      <vt:lpstr>Montserrat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28</cp:revision>
  <dcterms:created xsi:type="dcterms:W3CDTF">2023-11-20T15:58:16Z</dcterms:created>
  <dcterms:modified xsi:type="dcterms:W3CDTF">2024-05-07T13:52:20Z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