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84" d="100"/>
          <a:sy n="84" d="100"/>
        </p:scale>
        <p:origin x="1512" y="78"/>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27/05/2024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27-5-2024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27-5-2024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27-5-2024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27-5-2024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27-5-2024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27-5-2024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27-5-2024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27-5-2024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27-5-2024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27-5-2024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27-5-2024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27-5-2024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27-5-2024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CYPRUS, 6 AND 7 JULY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Widescreen</PresentationFormat>
  <Paragraphs>182</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48</cp:revision>
  <dcterms:created xsi:type="dcterms:W3CDTF">2024-02-14T08:46:14Z</dcterms:created>
  <dcterms:modified xsi:type="dcterms:W3CDTF">2024-05-27T15:03:55Z</dcterms:modified>
</cp:coreProperties>
</file>