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9467" autoAdjust="0"/>
  </p:normalViewPr>
  <p:slideViewPr>
    <p:cSldViewPr>
      <p:cViewPr>
        <p:scale>
          <a:sx n="100" d="100"/>
          <a:sy n="100" d="100"/>
        </p:scale>
        <p:origin x="834" y="72"/>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18/09/2024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18/09/2024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63.pn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BULGARIA+for+food-producing+animals&amp;cvid=3026599aeff54883a980be715cea3f82&amp;gs_lcrp=EgZjaHJvbWUyBggAEEUYOTIICAEQ6QcY_FXSAQc5NTBqMGoxqAIAsAIA&amp;FORM=ANAB01&amp;PC=U53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BULGARIA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6 NOVEMBER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7393" y="2240154"/>
            <a:ext cx="285348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4155565"/>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428691"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7970192" y="4616141"/>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169647" y="1297872"/>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BULGARIA</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6907656" y="2659096"/>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762000" y="311150"/>
            <a:ext cx="8008938" cy="533400"/>
          </a:xfrm>
        </p:spPr>
        <p:txBody>
          <a:bodyPr>
            <a:normAutofit/>
          </a:bodyPr>
          <a:lstStyle/>
          <a:p>
            <a:pPr marL="0" indent="0">
              <a:buNone/>
            </a:pPr>
            <a:r>
              <a:rPr lang="en-GB" sz="2795" b="1" dirty="0">
                <a:latin typeface="EC Square Sans Pro" panose="020B0506040000020004" pitchFamily="34" charset="0"/>
              </a:rPr>
              <a:t>Sales of VMP in BULGARIA</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2179344055"/>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102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91</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50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84</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&lt;0.01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18</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358</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119,6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103,2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-14%</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stretch>
            <a:fillRect/>
          </a:stretch>
        </p:blipFill>
        <p:spPr>
          <a:xfrm>
            <a:off x="5941670" y="1323327"/>
            <a:ext cx="5466476" cy="3490642"/>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a:stretch>
            <a:fillRect/>
          </a:stretch>
        </p:blipFill>
        <p:spPr>
          <a:xfrm>
            <a:off x="3121953" y="4951737"/>
            <a:ext cx="9039196"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18548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rPr>
              <a:t>Country information </a:t>
            </a:r>
          </a:p>
          <a:p>
            <a:r>
              <a:rPr lang="en-GB" sz="1100" dirty="0">
                <a:hlinkClick r:id="rId3"/>
              </a:rPr>
              <a:t>bing.com/ck/a?!&amp;&amp;p=43c0ef30776eac78JmltdHM9MTcyNjYxNzYwMCZpZ3VpZD0xMWI4NjI2OS0yNDI2LTZjZjEtMTA5Yi03Njk4MjU5ZjZkZWUmaW5zaWQ9NTE5OA&amp;ptn=3&amp;ver=2&amp;hsh=3&amp;fclid=11b86269-2426-6cf1-109b-7698259f6dee&amp;psq=</a:t>
            </a:r>
            <a:r>
              <a:rPr lang="en-GB" sz="1100" dirty="0" err="1">
                <a:hlinkClick r:id="rId3"/>
              </a:rPr>
              <a:t>Sales+trends</a:t>
            </a:r>
            <a:r>
              <a:rPr lang="en-GB" sz="1100" dirty="0">
                <a:hlinkClick r:id="rId3"/>
              </a:rPr>
              <a:t>+(mg%2fPCU)+</a:t>
            </a:r>
            <a:r>
              <a:rPr lang="en-GB" sz="1100" dirty="0" err="1">
                <a:hlinkClick r:id="rId3"/>
              </a:rPr>
              <a:t>of+antibiotic+VMPs+BULGARIA+for+food-producing+animals&amp;u</a:t>
            </a:r>
            <a:r>
              <a:rPr lang="en-GB" sz="1100" dirty="0">
                <a:hlinkClick r:id="rId3"/>
              </a:rPr>
              <a:t>=a1aHR0cHM6Ly93d3cuZW1hLmV1cm9wYS5ldS9zeXN0ZW0vZmlsZXMvZG9jdW1lbnRzL290aGVyL2J1bGdhcmlhX3BjdS1hbnRpYmlvdGljLXZtcHMtZm9vZC1wcm9kdWNpbmctYW5pbWFsc19lbi5wZGY&amp;ntb=1</a:t>
            </a:r>
            <a:endParaRPr lang="en-GB" sz="800" dirty="0">
              <a:solidFill>
                <a:srgbClr val="003399"/>
              </a:solidFill>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BULGARIA</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428" b="428"/>
          <a:stretch/>
        </p:blipFill>
        <p:spPr>
          <a:xfrm>
            <a:off x="917643" y="404495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stretch>
            <a:fillRect/>
          </a:stretch>
        </p:blipFill>
        <p:spPr>
          <a:xfrm>
            <a:off x="990599" y="1111250"/>
            <a:ext cx="7613689" cy="2400300"/>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706436" y="3741741"/>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13779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latin typeface="EC Square Sans Pro" panose="020B0506040000020004" pitchFamily="34" charset="0"/>
              </a:rPr>
              <a:t>Bulgaria, 6 </a:t>
            </a:r>
            <a:r>
              <a:rPr lang="es-ES" dirty="0" err="1">
                <a:latin typeface="EC Square Sans Pro" panose="020B0506040000020004" pitchFamily="34" charset="0"/>
              </a:rPr>
              <a:t>November</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2923936" y="99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2813051" y="0"/>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22121F40-20ED-4B69-93F4-13847F84C5B2}"/>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docProps/app.xml><?xml version="1.0" encoding="utf-8"?>
<Properties xmlns="http://schemas.openxmlformats.org/officeDocument/2006/extended-properties" xmlns:vt="http://schemas.openxmlformats.org/officeDocument/2006/docPropsVTypes">
  <Template/>
  <TotalTime>0</TotalTime>
  <Words>3056</Words>
  <Application>Microsoft Office PowerPoint</Application>
  <PresentationFormat>Custom</PresentationFormat>
  <Paragraphs>273</Paragraphs>
  <Slides>22</Slides>
  <Notes>20</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262</cp:revision>
  <dcterms:created xsi:type="dcterms:W3CDTF">2023-11-20T15:58:16Z</dcterms:created>
  <dcterms:modified xsi:type="dcterms:W3CDTF">2024-09-18T07:43:54Z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13345400</vt:r8>
  </property>
</Properties>
</file>