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sldIdLst>
    <p:sldId id="261" r:id="rId5"/>
    <p:sldId id="262" r:id="rId6"/>
    <p:sldId id="264" r:id="rId7"/>
    <p:sldId id="2434" r:id="rId8"/>
    <p:sldId id="288" r:id="rId9"/>
    <p:sldId id="287" r:id="rId10"/>
    <p:sldId id="2445" r:id="rId11"/>
    <p:sldId id="284" r:id="rId12"/>
    <p:sldId id="2447" r:id="rId13"/>
    <p:sldId id="2446" r:id="rId14"/>
    <p:sldId id="295" r:id="rId15"/>
    <p:sldId id="297" r:id="rId16"/>
    <p:sldId id="2428" r:id="rId17"/>
    <p:sldId id="286" r:id="rId18"/>
    <p:sldId id="276" r:id="rId19"/>
    <p:sldId id="2443" r:id="rId20"/>
    <p:sldId id="2451" r:id="rId21"/>
    <p:sldId id="2448" r:id="rId22"/>
    <p:sldId id="2449" r:id="rId23"/>
    <p:sldId id="2450" r:id="rId24"/>
    <p:sldId id="2453" r:id="rId25"/>
    <p:sldId id="2452" r:id="rId26"/>
    <p:sldId id="270" r:id="rId27"/>
  </p:sldIdLst>
  <p:sldSz cx="12192000" cy="6870700"/>
  <p:notesSz cx="12192000" cy="687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EB58-8BCF-F16E-AA43-FB5E5C94E6BC}" name="PAGIDA Anastasia (SANTE)" initials="EC" userId="PAGIDA Anastasia (SANTE)" providerId="None"/>
  <p188:author id="{95D854A1-7B95-F89F-8A0F-1160B2213964}" name="GORANOV Luben (SANTE)" initials="EC" userId="GORANOV Luben (SANTE)" providerId="None"/>
  <p188:author id="{95F4DDA3-1A2D-18BE-0C05-087E103B53BC}" name="Nancy De Briyne" initials="ND" userId="7477b57e3544f6d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BB188"/>
    <a:srgbClr val="ECEBEB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A2110-5E49-4BE1-9FE7-D356F63BDB75}" v="2" dt="2024-10-29T12:57:31.1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504" autoAdjust="0"/>
  </p:normalViewPr>
  <p:slideViewPr>
    <p:cSldViewPr>
      <p:cViewPr varScale="1">
        <p:scale>
          <a:sx n="110" d="100"/>
          <a:sy n="110" d="100"/>
        </p:scale>
        <p:origin x="59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pard ‎" userId="09a58b91f9e979a1" providerId="LiveId" clId="{26BC114B-FF7B-4FEC-9A6B-56C524783F0C}"/>
    <pc:docChg chg="undo custSel modSld modMainMaster">
      <pc:chgData name="Shepard ‎" userId="09a58b91f9e979a1" providerId="LiveId" clId="{26BC114B-FF7B-4FEC-9A6B-56C524783F0C}" dt="2024-10-09T10:14:47.002" v="58" actId="1076"/>
      <pc:docMkLst>
        <pc:docMk/>
      </pc:docMkLst>
      <pc:sldChg chg="delSp mod">
        <pc:chgData name="Shepard ‎" userId="09a58b91f9e979a1" providerId="LiveId" clId="{26BC114B-FF7B-4FEC-9A6B-56C524783F0C}" dt="2024-10-09T10:12:02.604" v="0" actId="478"/>
        <pc:sldMkLst>
          <pc:docMk/>
          <pc:sldMk cId="2499853343" sldId="261"/>
        </pc:sldMkLst>
        <pc:spChg chg="del">
          <ac:chgData name="Shepard ‎" userId="09a58b91f9e979a1" providerId="LiveId" clId="{26BC114B-FF7B-4FEC-9A6B-56C524783F0C}" dt="2024-10-09T10:12:02.604" v="0" actId="478"/>
          <ac:spMkLst>
            <pc:docMk/>
            <pc:sldMk cId="2499853343" sldId="261"/>
            <ac:spMk id="4" creationId="{3545D9FF-83A8-390E-BE01-BD36D4A94238}"/>
          </ac:spMkLst>
        </pc:spChg>
      </pc:sldChg>
      <pc:sldChg chg="delSp modSp mod">
        <pc:chgData name="Shepard ‎" userId="09a58b91f9e979a1" providerId="LiveId" clId="{26BC114B-FF7B-4FEC-9A6B-56C524783F0C}" dt="2024-10-09T10:12:48.778" v="12" actId="404"/>
        <pc:sldMkLst>
          <pc:docMk/>
          <pc:sldMk cId="3971793997" sldId="262"/>
        </pc:sldMkLst>
        <pc:spChg chg="mod">
          <ac:chgData name="Shepard ‎" userId="09a58b91f9e979a1" providerId="LiveId" clId="{26BC114B-FF7B-4FEC-9A6B-56C524783F0C}" dt="2024-10-09T10:12:48.778" v="12" actId="404"/>
          <ac:spMkLst>
            <pc:docMk/>
            <pc:sldMk cId="3971793997" sldId="262"/>
            <ac:spMk id="2" creationId="{411CE633-EB29-E927-F456-A78DDF0F09C5}"/>
          </ac:spMkLst>
        </pc:spChg>
        <pc:spChg chg="del">
          <ac:chgData name="Shepard ‎" userId="09a58b91f9e979a1" providerId="LiveId" clId="{26BC114B-FF7B-4FEC-9A6B-56C524783F0C}" dt="2024-10-09T10:12:05.137" v="1" actId="478"/>
          <ac:spMkLst>
            <pc:docMk/>
            <pc:sldMk cId="3971793997" sldId="262"/>
            <ac:spMk id="4" creationId="{620650AA-9C61-1222-ACA6-53E520190B50}"/>
          </ac:spMkLst>
        </pc:spChg>
      </pc:sldChg>
      <pc:sldChg chg="modSp mod">
        <pc:chgData name="Shepard ‎" userId="09a58b91f9e979a1" providerId="LiveId" clId="{26BC114B-FF7B-4FEC-9A6B-56C524783F0C}" dt="2024-10-09T10:12:53.245" v="13" actId="1076"/>
        <pc:sldMkLst>
          <pc:docMk/>
          <pc:sldMk cId="1613776791" sldId="264"/>
        </pc:sldMkLst>
        <pc:spChg chg="mod">
          <ac:chgData name="Shepard ‎" userId="09a58b91f9e979a1" providerId="LiveId" clId="{26BC114B-FF7B-4FEC-9A6B-56C524783F0C}" dt="2024-10-09T10:12:53.245" v="13" actId="1076"/>
          <ac:spMkLst>
            <pc:docMk/>
            <pc:sldMk cId="1613776791" sldId="264"/>
            <ac:spMk id="8" creationId="{E9FB8A17-D36B-F3DB-5323-56182A838105}"/>
          </ac:spMkLst>
        </pc:spChg>
      </pc:sldChg>
      <pc:sldChg chg="delSp mod">
        <pc:chgData name="Shepard ‎" userId="09a58b91f9e979a1" providerId="LiveId" clId="{26BC114B-FF7B-4FEC-9A6B-56C524783F0C}" dt="2024-10-09T10:12:07.113" v="2" actId="478"/>
        <pc:sldMkLst>
          <pc:docMk/>
          <pc:sldMk cId="98415862" sldId="270"/>
        </pc:sldMkLst>
        <pc:spChg chg="del">
          <ac:chgData name="Shepard ‎" userId="09a58b91f9e979a1" providerId="LiveId" clId="{26BC114B-FF7B-4FEC-9A6B-56C524783F0C}" dt="2024-10-09T10:12:07.113" v="2" actId="478"/>
          <ac:spMkLst>
            <pc:docMk/>
            <pc:sldMk cId="98415862" sldId="270"/>
            <ac:spMk id="3" creationId="{41431D89-8302-4177-AA05-5F118ED1B645}"/>
          </ac:spMkLst>
        </pc:spChg>
      </pc:sldChg>
      <pc:sldChg chg="modSp mod">
        <pc:chgData name="Shepard ‎" userId="09a58b91f9e979a1" providerId="LiveId" clId="{26BC114B-FF7B-4FEC-9A6B-56C524783F0C}" dt="2024-10-09T10:14:43.897" v="57" actId="20577"/>
        <pc:sldMkLst>
          <pc:docMk/>
          <pc:sldMk cId="2101256733" sldId="276"/>
        </pc:sldMkLst>
        <pc:spChg chg="mod">
          <ac:chgData name="Shepard ‎" userId="09a58b91f9e979a1" providerId="LiveId" clId="{26BC114B-FF7B-4FEC-9A6B-56C524783F0C}" dt="2024-10-09T10:14:43.897" v="57" actId="20577"/>
          <ac:spMkLst>
            <pc:docMk/>
            <pc:sldMk cId="2101256733" sldId="276"/>
            <ac:spMk id="2" creationId="{C0D00EA2-ADF9-4541-BC2E-B213C063CD0E}"/>
          </ac:spMkLst>
        </pc:spChg>
        <pc:spChg chg="mod">
          <ac:chgData name="Shepard ‎" userId="09a58b91f9e979a1" providerId="LiveId" clId="{26BC114B-FF7B-4FEC-9A6B-56C524783F0C}" dt="2024-10-09T10:14:40.150" v="56" actId="404"/>
          <ac:spMkLst>
            <pc:docMk/>
            <pc:sldMk cId="2101256733" sldId="276"/>
            <ac:spMk id="9" creationId="{D3D5898F-F375-489E-901B-A22AC9EFCE86}"/>
          </ac:spMkLst>
        </pc:spChg>
      </pc:sldChg>
      <pc:sldChg chg="modSp mod">
        <pc:chgData name="Shepard ‎" userId="09a58b91f9e979a1" providerId="LiveId" clId="{26BC114B-FF7B-4FEC-9A6B-56C524783F0C}" dt="2024-10-09T10:14:03.209" v="41" actId="1076"/>
        <pc:sldMkLst>
          <pc:docMk/>
          <pc:sldMk cId="470014596" sldId="284"/>
        </pc:sldMkLst>
        <pc:spChg chg="mod">
          <ac:chgData name="Shepard ‎" userId="09a58b91f9e979a1" providerId="LiveId" clId="{26BC114B-FF7B-4FEC-9A6B-56C524783F0C}" dt="2024-10-09T10:14:01.205" v="40" actId="14100"/>
          <ac:spMkLst>
            <pc:docMk/>
            <pc:sldMk cId="470014596" sldId="284"/>
            <ac:spMk id="4" creationId="{9E312FE7-A2CE-48CA-B86B-F83B7E492A64}"/>
          </ac:spMkLst>
        </pc:spChg>
        <pc:spChg chg="mod">
          <ac:chgData name="Shepard ‎" userId="09a58b91f9e979a1" providerId="LiveId" clId="{26BC114B-FF7B-4FEC-9A6B-56C524783F0C}" dt="2024-10-09T10:13:58.091" v="39" actId="14100"/>
          <ac:spMkLst>
            <pc:docMk/>
            <pc:sldMk cId="470014596" sldId="284"/>
            <ac:spMk id="11" creationId="{424A30C1-DE06-42E0-A897-C1328FBE17E9}"/>
          </ac:spMkLst>
        </pc:spChg>
        <pc:picChg chg="mod">
          <ac:chgData name="Shepard ‎" userId="09a58b91f9e979a1" providerId="LiveId" clId="{26BC114B-FF7B-4FEC-9A6B-56C524783F0C}" dt="2024-10-09T10:14:03.209" v="41" actId="1076"/>
          <ac:picMkLst>
            <pc:docMk/>
            <pc:sldMk cId="470014596" sldId="284"/>
            <ac:picMk id="10" creationId="{DAC0FEF2-480E-4D1B-B524-08451014FA98}"/>
          </ac:picMkLst>
        </pc:picChg>
      </pc:sldChg>
      <pc:sldChg chg="modSp mod">
        <pc:chgData name="Shepard ‎" userId="09a58b91f9e979a1" providerId="LiveId" clId="{26BC114B-FF7B-4FEC-9A6B-56C524783F0C}" dt="2024-10-09T10:14:36.509" v="54" actId="14100"/>
        <pc:sldMkLst>
          <pc:docMk/>
          <pc:sldMk cId="2806054308" sldId="286"/>
        </pc:sldMkLst>
        <pc:spChg chg="mod">
          <ac:chgData name="Shepard ‎" userId="09a58b91f9e979a1" providerId="LiveId" clId="{26BC114B-FF7B-4FEC-9A6B-56C524783F0C}" dt="2024-10-09T10:14:36.509" v="54" actId="14100"/>
          <ac:spMkLst>
            <pc:docMk/>
            <pc:sldMk cId="2806054308" sldId="286"/>
            <ac:spMk id="4" creationId="{1C1F76AE-BB65-4126-9BB2-46C4F9E6FDE6}"/>
          </ac:spMkLst>
        </pc:spChg>
      </pc:sldChg>
      <pc:sldChg chg="modSp mod">
        <pc:chgData name="Shepard ‎" userId="09a58b91f9e979a1" providerId="LiveId" clId="{26BC114B-FF7B-4FEC-9A6B-56C524783F0C}" dt="2024-10-09T10:13:39.859" v="36" actId="14100"/>
        <pc:sldMkLst>
          <pc:docMk/>
          <pc:sldMk cId="2536004283" sldId="288"/>
        </pc:sldMkLst>
        <pc:spChg chg="mod">
          <ac:chgData name="Shepard ‎" userId="09a58b91f9e979a1" providerId="LiveId" clId="{26BC114B-FF7B-4FEC-9A6B-56C524783F0C}" dt="2024-10-09T10:13:39.859" v="36" actId="14100"/>
          <ac:spMkLst>
            <pc:docMk/>
            <pc:sldMk cId="2536004283" sldId="288"/>
            <ac:spMk id="2" creationId="{6C3A1593-CBAD-AE90-7D82-FD6D6A536713}"/>
          </ac:spMkLst>
        </pc:spChg>
        <pc:spChg chg="mod">
          <ac:chgData name="Shepard ‎" userId="09a58b91f9e979a1" providerId="LiveId" clId="{26BC114B-FF7B-4FEC-9A6B-56C524783F0C}" dt="2024-10-09T10:13:36.815" v="35" actId="1076"/>
          <ac:spMkLst>
            <pc:docMk/>
            <pc:sldMk cId="2536004283" sldId="288"/>
            <ac:spMk id="12" creationId="{424A30C1-DE06-42E0-A897-C1328FBE17E9}"/>
          </ac:spMkLst>
        </pc:spChg>
        <pc:spChg chg="mod">
          <ac:chgData name="Shepard ‎" userId="09a58b91f9e979a1" providerId="LiveId" clId="{26BC114B-FF7B-4FEC-9A6B-56C524783F0C}" dt="2024-10-09T10:13:33.732" v="33" actId="14100"/>
          <ac:spMkLst>
            <pc:docMk/>
            <pc:sldMk cId="2536004283" sldId="288"/>
            <ac:spMk id="24" creationId="{A8E2F320-47EB-4C37-B9E4-0F1154B7B1B0}"/>
          </ac:spMkLst>
        </pc:spChg>
      </pc:sldChg>
      <pc:sldChg chg="modSp mod">
        <pc:chgData name="Shepard ‎" userId="09a58b91f9e979a1" providerId="LiveId" clId="{26BC114B-FF7B-4FEC-9A6B-56C524783F0C}" dt="2024-10-09T10:13:28.383" v="32" actId="14100"/>
        <pc:sldMkLst>
          <pc:docMk/>
          <pc:sldMk cId="1932159135" sldId="2434"/>
        </pc:sldMkLst>
        <pc:spChg chg="mod">
          <ac:chgData name="Shepard ‎" userId="09a58b91f9e979a1" providerId="LiveId" clId="{26BC114B-FF7B-4FEC-9A6B-56C524783F0C}" dt="2024-10-09T10:13:26.495" v="31" actId="14100"/>
          <ac:spMkLst>
            <pc:docMk/>
            <pc:sldMk cId="1932159135" sldId="2434"/>
            <ac:spMk id="5" creationId="{FCFD9B28-311F-BD24-7D8C-FA1604A89907}"/>
          </ac:spMkLst>
        </pc:spChg>
        <pc:spChg chg="mod">
          <ac:chgData name="Shepard ‎" userId="09a58b91f9e979a1" providerId="LiveId" clId="{26BC114B-FF7B-4FEC-9A6B-56C524783F0C}" dt="2024-10-09T10:13:28.383" v="32" actId="14100"/>
          <ac:spMkLst>
            <pc:docMk/>
            <pc:sldMk cId="1932159135" sldId="2434"/>
            <ac:spMk id="6" creationId="{AAB87106-C8DD-332A-F4E1-D642C1D0CA4C}"/>
          </ac:spMkLst>
        </pc:spChg>
        <pc:spChg chg="mod">
          <ac:chgData name="Shepard ‎" userId="09a58b91f9e979a1" providerId="LiveId" clId="{26BC114B-FF7B-4FEC-9A6B-56C524783F0C}" dt="2024-10-09T10:13:09.716" v="20" actId="14100"/>
          <ac:spMkLst>
            <pc:docMk/>
            <pc:sldMk cId="1932159135" sldId="2434"/>
            <ac:spMk id="16" creationId="{C79C4BED-479A-45B6-97C3-BC92A7F5A580}"/>
          </ac:spMkLst>
        </pc:spChg>
        <pc:spChg chg="mod">
          <ac:chgData name="Shepard ‎" userId="09a58b91f9e979a1" providerId="LiveId" clId="{26BC114B-FF7B-4FEC-9A6B-56C524783F0C}" dt="2024-10-09T10:13:24.201" v="30" actId="404"/>
          <ac:spMkLst>
            <pc:docMk/>
            <pc:sldMk cId="1932159135" sldId="2434"/>
            <ac:spMk id="19" creationId="{D1943CAF-5478-4463-AA84-1FFA92F30628}"/>
          </ac:spMkLst>
        </pc:spChg>
      </pc:sldChg>
      <pc:sldChg chg="modSp mod">
        <pc:chgData name="Shepard ‎" userId="09a58b91f9e979a1" providerId="LiveId" clId="{26BC114B-FF7B-4FEC-9A6B-56C524783F0C}" dt="2024-10-09T10:14:47.002" v="58" actId="1076"/>
        <pc:sldMkLst>
          <pc:docMk/>
          <pc:sldMk cId="534925672" sldId="2443"/>
        </pc:sldMkLst>
        <pc:spChg chg="mod">
          <ac:chgData name="Shepard ‎" userId="09a58b91f9e979a1" providerId="LiveId" clId="{26BC114B-FF7B-4FEC-9A6B-56C524783F0C}" dt="2024-10-09T10:14:47.002" v="58" actId="1076"/>
          <ac:spMkLst>
            <pc:docMk/>
            <pc:sldMk cId="534925672" sldId="2443"/>
            <ac:spMk id="2" creationId="{8FF0C3B0-8099-791F-475C-767B65B12EB5}"/>
          </ac:spMkLst>
        </pc:spChg>
      </pc:sldChg>
      <pc:sldChg chg="modSp mod">
        <pc:chgData name="Shepard ‎" userId="09a58b91f9e979a1" providerId="LiveId" clId="{26BC114B-FF7B-4FEC-9A6B-56C524783F0C}" dt="2024-10-09T10:13:49.820" v="37" actId="14100"/>
        <pc:sldMkLst>
          <pc:docMk/>
          <pc:sldMk cId="3397620831" sldId="2445"/>
        </pc:sldMkLst>
        <pc:spChg chg="mod">
          <ac:chgData name="Shepard ‎" userId="09a58b91f9e979a1" providerId="LiveId" clId="{26BC114B-FF7B-4FEC-9A6B-56C524783F0C}" dt="2024-10-09T10:13:49.820" v="37" actId="14100"/>
          <ac:spMkLst>
            <pc:docMk/>
            <pc:sldMk cId="3397620831" sldId="2445"/>
            <ac:spMk id="2" creationId="{724BB1BD-B7B1-4E70-ABA2-FDDD49A09615}"/>
          </ac:spMkLst>
        </pc:spChg>
      </pc:sldChg>
      <pc:sldChg chg="modSp mod">
        <pc:chgData name="Shepard ‎" userId="09a58b91f9e979a1" providerId="LiveId" clId="{26BC114B-FF7B-4FEC-9A6B-56C524783F0C}" dt="2024-10-09T10:14:27.810" v="53" actId="404"/>
        <pc:sldMkLst>
          <pc:docMk/>
          <pc:sldMk cId="2054384386" sldId="2446"/>
        </pc:sldMkLst>
        <pc:spChg chg="mod">
          <ac:chgData name="Shepard ‎" userId="09a58b91f9e979a1" providerId="LiveId" clId="{26BC114B-FF7B-4FEC-9A6B-56C524783F0C}" dt="2024-10-09T10:14:16.964" v="46" actId="1076"/>
          <ac:spMkLst>
            <pc:docMk/>
            <pc:sldMk cId="2054384386" sldId="2446"/>
            <ac:spMk id="4" creationId="{5E626828-67E9-C1A7-7219-349BBCA3B24B}"/>
          </ac:spMkLst>
        </pc:spChg>
        <pc:spChg chg="mod">
          <ac:chgData name="Shepard ‎" userId="09a58b91f9e979a1" providerId="LiveId" clId="{26BC114B-FF7B-4FEC-9A6B-56C524783F0C}" dt="2024-10-09T10:14:27.810" v="53" actId="404"/>
          <ac:spMkLst>
            <pc:docMk/>
            <pc:sldMk cId="2054384386" sldId="2446"/>
            <ac:spMk id="5" creationId="{FC1A1F8C-AE51-78BD-FBBB-8533FF0C7835}"/>
          </ac:spMkLst>
        </pc:spChg>
        <pc:spChg chg="mod">
          <ac:chgData name="Shepard ‎" userId="09a58b91f9e979a1" providerId="LiveId" clId="{26BC114B-FF7B-4FEC-9A6B-56C524783F0C}" dt="2024-10-09T10:14:23.152" v="50" actId="404"/>
          <ac:spMkLst>
            <pc:docMk/>
            <pc:sldMk cId="2054384386" sldId="2446"/>
            <ac:spMk id="7" creationId="{F8FD1B9D-9852-04F1-8D08-ADBE1CE5FC21}"/>
          </ac:spMkLst>
        </pc:spChg>
      </pc:sldChg>
      <pc:sldChg chg="modSp mod">
        <pc:chgData name="Shepard ‎" userId="09a58b91f9e979a1" providerId="LiveId" clId="{26BC114B-FF7B-4FEC-9A6B-56C524783F0C}" dt="2024-10-09T10:14:11.977" v="45" actId="14100"/>
        <pc:sldMkLst>
          <pc:docMk/>
          <pc:sldMk cId="3507371764" sldId="2447"/>
        </pc:sldMkLst>
        <pc:spChg chg="mod">
          <ac:chgData name="Shepard ‎" userId="09a58b91f9e979a1" providerId="LiveId" clId="{26BC114B-FF7B-4FEC-9A6B-56C524783F0C}" dt="2024-10-09T10:14:11.977" v="45" actId="14100"/>
          <ac:spMkLst>
            <pc:docMk/>
            <pc:sldMk cId="3507371764" sldId="2447"/>
            <ac:spMk id="4" creationId="{9E312FE7-A2CE-48CA-B86B-F83B7E492A64}"/>
          </ac:spMkLst>
        </pc:spChg>
      </pc:sldChg>
      <pc:sldMasterChg chg="modSldLayout">
        <pc:chgData name="Shepard ‎" userId="09a58b91f9e979a1" providerId="LiveId" clId="{26BC114B-FF7B-4FEC-9A6B-56C524783F0C}" dt="2024-10-09T10:12:38.020" v="11" actId="1440"/>
        <pc:sldMasterMkLst>
          <pc:docMk/>
          <pc:sldMasterMk cId="0" sldId="2147483648"/>
        </pc:sldMasterMkLst>
        <pc:sldLayoutChg chg="modSp">
          <pc:chgData name="Shepard ‎" userId="09a58b91f9e979a1" providerId="LiveId" clId="{26BC114B-FF7B-4FEC-9A6B-56C524783F0C}" dt="2024-10-09T10:12:20.088" v="4" actId="14826"/>
          <pc:sldLayoutMkLst>
            <pc:docMk/>
            <pc:sldMasterMk cId="0" sldId="2147483648"/>
            <pc:sldLayoutMk cId="0" sldId="2147483662"/>
          </pc:sldLayoutMkLst>
          <pc:picChg chg="mod">
            <ac:chgData name="Shepard ‎" userId="09a58b91f9e979a1" providerId="LiveId" clId="{26BC114B-FF7B-4FEC-9A6B-56C524783F0C}" dt="2024-10-09T10:12:20.088" v="4" actId="14826"/>
            <ac:picMkLst>
              <pc:docMk/>
              <pc:sldMasterMk cId="0" sldId="2147483648"/>
              <pc:sldLayoutMk cId="0" sldId="2147483662"/>
              <ac:picMk id="51" creationId="{1007B104-92BA-4BA5-A656-DA433D20A54C}"/>
            </ac:picMkLst>
          </pc:picChg>
        </pc:sldLayoutChg>
        <pc:sldLayoutChg chg="addSp delSp modSp mod">
          <pc:chgData name="Shepard ‎" userId="09a58b91f9e979a1" providerId="LiveId" clId="{26BC114B-FF7B-4FEC-9A6B-56C524783F0C}" dt="2024-10-09T10:12:38.020" v="11" actId="1440"/>
          <pc:sldLayoutMkLst>
            <pc:docMk/>
            <pc:sldMasterMk cId="0" sldId="2147483648"/>
            <pc:sldLayoutMk cId="1616781686" sldId="2147483670"/>
          </pc:sldLayoutMkLst>
          <pc:picChg chg="add mod">
            <ac:chgData name="Shepard ‎" userId="09a58b91f9e979a1" providerId="LiveId" clId="{26BC114B-FF7B-4FEC-9A6B-56C524783F0C}" dt="2024-10-09T10:12:38.020" v="11" actId="1440"/>
            <ac:picMkLst>
              <pc:docMk/>
              <pc:sldMasterMk cId="0" sldId="2147483648"/>
              <pc:sldLayoutMk cId="1616781686" sldId="2147483670"/>
              <ac:picMk id="2" creationId="{86B2D4B0-DC16-ABC0-3D2B-453CEBBE7ABD}"/>
            </ac:picMkLst>
          </pc:picChg>
          <pc:picChg chg="del">
            <ac:chgData name="Shepard ‎" userId="09a58b91f9e979a1" providerId="LiveId" clId="{26BC114B-FF7B-4FEC-9A6B-56C524783F0C}" dt="2024-10-09T10:12:29.617" v="7" actId="478"/>
            <ac:picMkLst>
              <pc:docMk/>
              <pc:sldMasterMk cId="0" sldId="2147483648"/>
              <pc:sldLayoutMk cId="1616781686" sldId="2147483670"/>
              <ac:picMk id="37" creationId="{C53E509D-9C05-4F64-B596-3792F76B9CA7}"/>
            </ac:picMkLst>
          </pc:picChg>
        </pc:sldLayoutChg>
        <pc:sldLayoutChg chg="modSp">
          <pc:chgData name="Shepard ‎" userId="09a58b91f9e979a1" providerId="LiveId" clId="{26BC114B-FF7B-4FEC-9A6B-56C524783F0C}" dt="2024-10-09T10:12:16.616" v="3" actId="14826"/>
          <pc:sldLayoutMkLst>
            <pc:docMk/>
            <pc:sldMasterMk cId="0" sldId="2147483648"/>
            <pc:sldLayoutMk cId="2338063851" sldId="2147483671"/>
          </pc:sldLayoutMkLst>
          <pc:picChg chg="mod">
            <ac:chgData name="Shepard ‎" userId="09a58b91f9e979a1" providerId="LiveId" clId="{26BC114B-FF7B-4FEC-9A6B-56C524783F0C}" dt="2024-10-09T10:12:16.616" v="3" actId="14826"/>
            <ac:picMkLst>
              <pc:docMk/>
              <pc:sldMasterMk cId="0" sldId="2147483648"/>
              <pc:sldLayoutMk cId="2338063851" sldId="2147483671"/>
              <ac:picMk id="34" creationId="{582D17B3-5A6C-42CA-853B-4103A0708918}"/>
            </ac:picMkLst>
          </pc:picChg>
        </pc:sldLayoutChg>
        <pc:sldLayoutChg chg="addSp delSp modSp mod">
          <pc:chgData name="Shepard ‎" userId="09a58b91f9e979a1" providerId="LiveId" clId="{26BC114B-FF7B-4FEC-9A6B-56C524783F0C}" dt="2024-10-09T10:12:22.644" v="6"/>
          <pc:sldLayoutMkLst>
            <pc:docMk/>
            <pc:sldMasterMk cId="0" sldId="2147483648"/>
            <pc:sldLayoutMk cId="417991825" sldId="2147483672"/>
          </pc:sldLayoutMkLst>
          <pc:picChg chg="add mod">
            <ac:chgData name="Shepard ‎" userId="09a58b91f9e979a1" providerId="LiveId" clId="{26BC114B-FF7B-4FEC-9A6B-56C524783F0C}" dt="2024-10-09T10:12:22.644" v="6"/>
            <ac:picMkLst>
              <pc:docMk/>
              <pc:sldMasterMk cId="0" sldId="2147483648"/>
              <pc:sldLayoutMk cId="417991825" sldId="2147483672"/>
              <ac:picMk id="2" creationId="{F9DDF764-4A3A-BFD8-9A9F-551E0421E224}"/>
            </ac:picMkLst>
          </pc:picChg>
          <pc:picChg chg="del">
            <ac:chgData name="Shepard ‎" userId="09a58b91f9e979a1" providerId="LiveId" clId="{26BC114B-FF7B-4FEC-9A6B-56C524783F0C}" dt="2024-10-09T10:12:22" v="5" actId="478"/>
            <ac:picMkLst>
              <pc:docMk/>
              <pc:sldMasterMk cId="0" sldId="2147483648"/>
              <pc:sldLayoutMk cId="417991825" sldId="2147483672"/>
              <ac:picMk id="37" creationId="{5505FB79-408A-43F3-9FF6-95F9DFF43961}"/>
            </ac:picMkLst>
          </pc:picChg>
        </pc:sldLayoutChg>
      </pc:sldMasterChg>
    </pc:docChg>
  </pc:docChgLst>
  <pc:docChgLst>
    <pc:chgData name="Andrea Castro Troya" userId="S::acastro@aenor.com::58fec591-b333-4c59-a2df-1c57e39d4266" providerId="AD" clId="Web-{5018CFF2-AD74-9A2D-AC05-EE17680386F4}"/>
    <pc:docChg chg="addSld delSld modSld">
      <pc:chgData name="Andrea Castro Troya" userId="S::acastro@aenor.com::58fec591-b333-4c59-a2df-1c57e39d4266" providerId="AD" clId="Web-{5018CFF2-AD74-9A2D-AC05-EE17680386F4}" dt="2024-09-13T12:54:25.013" v="137"/>
      <pc:docMkLst>
        <pc:docMk/>
      </pc:docMkLst>
      <pc:sldChg chg="modSp">
        <pc:chgData name="Andrea Castro Troya" userId="S::acastro@aenor.com::58fec591-b333-4c59-a2df-1c57e39d4266" providerId="AD" clId="Web-{5018CFF2-AD74-9A2D-AC05-EE17680386F4}" dt="2024-09-13T12:48:18.438" v="46" actId="20577"/>
        <pc:sldMkLst>
          <pc:docMk/>
          <pc:sldMk cId="470014596" sldId="284"/>
        </pc:sldMkLst>
        <pc:spChg chg="mod">
          <ac:chgData name="Andrea Castro Troya" userId="S::acastro@aenor.com::58fec591-b333-4c59-a2df-1c57e39d4266" providerId="AD" clId="Web-{5018CFF2-AD74-9A2D-AC05-EE17680386F4}" dt="2024-09-13T12:48:18.438" v="46" actId="20577"/>
          <ac:spMkLst>
            <pc:docMk/>
            <pc:sldMk cId="470014596" sldId="284"/>
            <ac:spMk id="11" creationId="{424A30C1-DE06-42E0-A897-C1328FBE17E9}"/>
          </ac:spMkLst>
        </pc:spChg>
      </pc:sldChg>
      <pc:sldChg chg="modSp">
        <pc:chgData name="Andrea Castro Troya" userId="S::acastro@aenor.com::58fec591-b333-4c59-a2df-1c57e39d4266" providerId="AD" clId="Web-{5018CFF2-AD74-9A2D-AC05-EE17680386F4}" dt="2024-09-13T12:46:32.965" v="29" actId="1076"/>
        <pc:sldMkLst>
          <pc:docMk/>
          <pc:sldMk cId="2485187562" sldId="287"/>
        </pc:sldMkLst>
        <pc:spChg chg="mod">
          <ac:chgData name="Andrea Castro Troya" userId="S::acastro@aenor.com::58fec591-b333-4c59-a2df-1c57e39d4266" providerId="AD" clId="Web-{5018CFF2-AD74-9A2D-AC05-EE17680386F4}" dt="2024-09-13T12:44:36.399" v="6" actId="20577"/>
          <ac:spMkLst>
            <pc:docMk/>
            <pc:sldMk cId="2485187562" sldId="287"/>
            <ac:spMk id="2" creationId="{724BB1BD-B7B1-4E70-ABA2-FDDD49A09615}"/>
          </ac:spMkLst>
        </pc:spChg>
        <pc:spChg chg="mod">
          <ac:chgData name="Andrea Castro Troya" userId="S::acastro@aenor.com::58fec591-b333-4c59-a2df-1c57e39d4266" providerId="AD" clId="Web-{5018CFF2-AD74-9A2D-AC05-EE17680386F4}" dt="2024-09-13T12:46:32.965" v="29" actId="1076"/>
          <ac:spMkLst>
            <pc:docMk/>
            <pc:sldMk cId="2485187562" sldId="287"/>
            <ac:spMk id="3" creationId="{37A1712A-12B1-48B4-3847-F1672708EEA6}"/>
          </ac:spMkLst>
        </pc:spChg>
      </pc:sldChg>
      <pc:sldChg chg="del">
        <pc:chgData name="Andrea Castro Troya" userId="S::acastro@aenor.com::58fec591-b333-4c59-a2df-1c57e39d4266" providerId="AD" clId="Web-{5018CFF2-AD74-9A2D-AC05-EE17680386F4}" dt="2024-09-13T12:54:03.778" v="136"/>
        <pc:sldMkLst>
          <pc:docMk/>
          <pc:sldMk cId="3041574353" sldId="290"/>
        </pc:sldMkLst>
      </pc:sldChg>
      <pc:sldChg chg="delSp modSp del">
        <pc:chgData name="Andrea Castro Troya" userId="S::acastro@aenor.com::58fec591-b333-4c59-a2df-1c57e39d4266" providerId="AD" clId="Web-{5018CFF2-AD74-9A2D-AC05-EE17680386F4}" dt="2024-09-13T12:52:50.947" v="124"/>
        <pc:sldMkLst>
          <pc:docMk/>
          <pc:sldMk cId="3690058459" sldId="291"/>
        </pc:sldMkLst>
        <pc:spChg chg="mod">
          <ac:chgData name="Andrea Castro Troya" userId="S::acastro@aenor.com::58fec591-b333-4c59-a2df-1c57e39d4266" providerId="AD" clId="Web-{5018CFF2-AD74-9A2D-AC05-EE17680386F4}" dt="2024-09-13T12:47:40.718" v="34" actId="1076"/>
          <ac:spMkLst>
            <pc:docMk/>
            <pc:sldMk cId="3690058459" sldId="291"/>
            <ac:spMk id="9" creationId="{424A30C1-DE06-42E0-A897-C1328FBE17E9}"/>
          </ac:spMkLst>
        </pc:spChg>
        <pc:spChg chg="del mod">
          <ac:chgData name="Andrea Castro Troya" userId="S::acastro@aenor.com::58fec591-b333-4c59-a2df-1c57e39d4266" providerId="AD" clId="Web-{5018CFF2-AD74-9A2D-AC05-EE17680386F4}" dt="2024-09-13T12:51:23.569" v="103"/>
          <ac:spMkLst>
            <pc:docMk/>
            <pc:sldMk cId="3690058459" sldId="291"/>
            <ac:spMk id="12" creationId="{8D0FB960-6059-446B-95AD-429679DDAB84}"/>
          </ac:spMkLst>
        </pc:spChg>
        <pc:picChg chg="mod">
          <ac:chgData name="Andrea Castro Troya" userId="S::acastro@aenor.com::58fec591-b333-4c59-a2df-1c57e39d4266" providerId="AD" clId="Web-{5018CFF2-AD74-9A2D-AC05-EE17680386F4}" dt="2024-09-13T12:47:37.499" v="33" actId="1076"/>
          <ac:picMkLst>
            <pc:docMk/>
            <pc:sldMk cId="3690058459" sldId="291"/>
            <ac:picMk id="23" creationId="{AC962A60-59CC-4CDF-B976-6100A4358077}"/>
          </ac:picMkLst>
        </pc:picChg>
      </pc:sldChg>
      <pc:sldChg chg="modSp">
        <pc:chgData name="Andrea Castro Troya" userId="S::acastro@aenor.com::58fec591-b333-4c59-a2df-1c57e39d4266" providerId="AD" clId="Web-{5018CFF2-AD74-9A2D-AC05-EE17680386F4}" dt="2024-09-13T12:53:08.463" v="126" actId="20577"/>
        <pc:sldMkLst>
          <pc:docMk/>
          <pc:sldMk cId="400258492" sldId="295"/>
        </pc:sldMkLst>
        <pc:spChg chg="mod">
          <ac:chgData name="Andrea Castro Troya" userId="S::acastro@aenor.com::58fec591-b333-4c59-a2df-1c57e39d4266" providerId="AD" clId="Web-{5018CFF2-AD74-9A2D-AC05-EE17680386F4}" dt="2024-09-13T12:53:08.463" v="126" actId="20577"/>
          <ac:spMkLst>
            <pc:docMk/>
            <pc:sldMk cId="400258492" sldId="295"/>
            <ac:spMk id="4" creationId="{5E626828-67E9-C1A7-7219-349BBCA3B24B}"/>
          </ac:spMkLst>
        </pc:spChg>
      </pc:sldChg>
      <pc:sldChg chg="modSp">
        <pc:chgData name="Andrea Castro Troya" userId="S::acastro@aenor.com::58fec591-b333-4c59-a2df-1c57e39d4266" providerId="AD" clId="Web-{5018CFF2-AD74-9A2D-AC05-EE17680386F4}" dt="2024-09-13T12:44:04.023" v="3" actId="20577"/>
        <pc:sldMkLst>
          <pc:docMk/>
          <pc:sldMk cId="1932159135" sldId="2434"/>
        </pc:sldMkLst>
        <pc:spChg chg="mod">
          <ac:chgData name="Andrea Castro Troya" userId="S::acastro@aenor.com::58fec591-b333-4c59-a2df-1c57e39d4266" providerId="AD" clId="Web-{5018CFF2-AD74-9A2D-AC05-EE17680386F4}" dt="2024-09-13T12:44:04.023" v="3" actId="20577"/>
          <ac:spMkLst>
            <pc:docMk/>
            <pc:sldMk cId="1932159135" sldId="2434"/>
            <ac:spMk id="16" creationId="{C79C4BED-479A-45B6-97C3-BC92A7F5A580}"/>
          </ac:spMkLst>
        </pc:spChg>
      </pc:sldChg>
      <pc:sldChg chg="del">
        <pc:chgData name="Andrea Castro Troya" userId="S::acastro@aenor.com::58fec591-b333-4c59-a2df-1c57e39d4266" providerId="AD" clId="Web-{5018CFF2-AD74-9A2D-AC05-EE17680386F4}" dt="2024-09-13T12:54:25.013" v="137"/>
        <pc:sldMkLst>
          <pc:docMk/>
          <pc:sldMk cId="3198586728" sldId="2435"/>
        </pc:sldMkLst>
      </pc:sldChg>
      <pc:sldChg chg="modSp">
        <pc:chgData name="Andrea Castro Troya" userId="S::acastro@aenor.com::58fec591-b333-4c59-a2df-1c57e39d4266" providerId="AD" clId="Web-{5018CFF2-AD74-9A2D-AC05-EE17680386F4}" dt="2024-09-13T12:53:32.323" v="133" actId="20577"/>
        <pc:sldMkLst>
          <pc:docMk/>
          <pc:sldMk cId="534925672" sldId="2443"/>
        </pc:sldMkLst>
        <pc:spChg chg="mod">
          <ac:chgData name="Andrea Castro Troya" userId="S::acastro@aenor.com::58fec591-b333-4c59-a2df-1c57e39d4266" providerId="AD" clId="Web-{5018CFF2-AD74-9A2D-AC05-EE17680386F4}" dt="2024-09-13T12:53:32.323" v="133" actId="20577"/>
          <ac:spMkLst>
            <pc:docMk/>
            <pc:sldMk cId="534925672" sldId="2443"/>
            <ac:spMk id="2" creationId="{8FF0C3B0-8099-791F-475C-767B65B12EB5}"/>
          </ac:spMkLst>
        </pc:spChg>
      </pc:sldChg>
      <pc:sldChg chg="addSp delSp modSp add replId">
        <pc:chgData name="Andrea Castro Troya" userId="S::acastro@aenor.com::58fec591-b333-4c59-a2df-1c57e39d4266" providerId="AD" clId="Web-{5018CFF2-AD74-9A2D-AC05-EE17680386F4}" dt="2024-09-13T12:53:50.668" v="135" actId="1076"/>
        <pc:sldMkLst>
          <pc:docMk/>
          <pc:sldMk cId="3507371764" sldId="2447"/>
        </pc:sldMkLst>
        <pc:spChg chg="add mod">
          <ac:chgData name="Andrea Castro Troya" userId="S::acastro@aenor.com::58fec591-b333-4c59-a2df-1c57e39d4266" providerId="AD" clId="Web-{5018CFF2-AD74-9A2D-AC05-EE17680386F4}" dt="2024-09-13T12:52:48.775" v="123" actId="1076"/>
          <ac:spMkLst>
            <pc:docMk/>
            <pc:sldMk cId="3507371764" sldId="2447"/>
            <ac:spMk id="3" creationId="{8D0FB960-6059-446B-95AD-429679DDAB84}"/>
          </ac:spMkLst>
        </pc:spChg>
        <pc:spChg chg="mod">
          <ac:chgData name="Andrea Castro Troya" userId="S::acastro@aenor.com::58fec591-b333-4c59-a2df-1c57e39d4266" providerId="AD" clId="Web-{5018CFF2-AD74-9A2D-AC05-EE17680386F4}" dt="2024-09-13T12:48:31.735" v="48" actId="1076"/>
          <ac:spMkLst>
            <pc:docMk/>
            <pc:sldMk cId="3507371764" sldId="2447"/>
            <ac:spMk id="4" creationId="{9E312FE7-A2CE-48CA-B86B-F83B7E492A64}"/>
          </ac:spMkLst>
        </pc:spChg>
        <pc:spChg chg="del">
          <ac:chgData name="Andrea Castro Troya" userId="S::acastro@aenor.com::58fec591-b333-4c59-a2df-1c57e39d4266" providerId="AD" clId="Web-{5018CFF2-AD74-9A2D-AC05-EE17680386F4}" dt="2024-09-13T12:48:36.423" v="50"/>
          <ac:spMkLst>
            <pc:docMk/>
            <pc:sldMk cId="3507371764" sldId="2447"/>
            <ac:spMk id="6" creationId="{494DA49E-DC74-46EA-B939-3085F78B11AF}"/>
          </ac:spMkLst>
        </pc:spChg>
        <pc:spChg chg="mod">
          <ac:chgData name="Andrea Castro Troya" userId="S::acastro@aenor.com::58fec591-b333-4c59-a2df-1c57e39d4266" providerId="AD" clId="Web-{5018CFF2-AD74-9A2D-AC05-EE17680386F4}" dt="2024-09-13T12:49:12.721" v="62" actId="20577"/>
          <ac:spMkLst>
            <pc:docMk/>
            <pc:sldMk cId="3507371764" sldId="2447"/>
            <ac:spMk id="11" creationId="{424A30C1-DE06-42E0-A897-C1328FBE17E9}"/>
          </ac:spMkLst>
        </pc:spChg>
        <pc:spChg chg="del">
          <ac:chgData name="Andrea Castro Troya" userId="S::acastro@aenor.com::58fec591-b333-4c59-a2df-1c57e39d4266" providerId="AD" clId="Web-{5018CFF2-AD74-9A2D-AC05-EE17680386F4}" dt="2024-09-13T12:48:37.579" v="51"/>
          <ac:spMkLst>
            <pc:docMk/>
            <pc:sldMk cId="3507371764" sldId="2447"/>
            <ac:spMk id="12" creationId="{8D0FB960-6059-446B-95AD-429679DDAB84}"/>
          </ac:spMkLst>
        </pc:spChg>
        <pc:picChg chg="add mod">
          <ac:chgData name="Andrea Castro Troya" userId="S::acastro@aenor.com::58fec591-b333-4c59-a2df-1c57e39d4266" providerId="AD" clId="Web-{5018CFF2-AD74-9A2D-AC05-EE17680386F4}" dt="2024-09-13T12:53:50.668" v="135" actId="1076"/>
          <ac:picMkLst>
            <pc:docMk/>
            <pc:sldMk cId="3507371764" sldId="2447"/>
            <ac:picMk id="7" creationId="{2D3787F2-4FBE-10D2-2014-E51105627BDD}"/>
          </ac:picMkLst>
        </pc:picChg>
        <pc:picChg chg="del">
          <ac:chgData name="Andrea Castro Troya" userId="S::acastro@aenor.com::58fec591-b333-4c59-a2df-1c57e39d4266" providerId="AD" clId="Web-{5018CFF2-AD74-9A2D-AC05-EE17680386F4}" dt="2024-09-13T12:48:39.626" v="53"/>
          <ac:picMkLst>
            <pc:docMk/>
            <pc:sldMk cId="3507371764" sldId="2447"/>
            <ac:picMk id="10" creationId="{DAC0FEF2-480E-4D1B-B524-08451014FA98}"/>
          </ac:picMkLst>
        </pc:picChg>
        <pc:picChg chg="del">
          <ac:chgData name="Andrea Castro Troya" userId="S::acastro@aenor.com::58fec591-b333-4c59-a2df-1c57e39d4266" providerId="AD" clId="Web-{5018CFF2-AD74-9A2D-AC05-EE17680386F4}" dt="2024-09-13T12:48:38.735" v="52"/>
          <ac:picMkLst>
            <pc:docMk/>
            <pc:sldMk cId="3507371764" sldId="2447"/>
            <ac:picMk id="13" creationId="{59F32520-B60E-47FB-9FBD-A69264318212}"/>
          </ac:picMkLst>
        </pc:picChg>
      </pc:sldChg>
      <pc:sldChg chg="add del replId">
        <pc:chgData name="Andrea Castro Troya" userId="S::acastro@aenor.com::58fec591-b333-4c59-a2df-1c57e39d4266" providerId="AD" clId="Web-{5018CFF2-AD74-9A2D-AC05-EE17680386F4}" dt="2024-09-13T12:51:18.584" v="102"/>
        <pc:sldMkLst>
          <pc:docMk/>
          <pc:sldMk cId="1328490744" sldId="2448"/>
        </pc:sldMkLst>
      </pc:sldChg>
      <pc:sldChg chg="add del replId">
        <pc:chgData name="Andrea Castro Troya" userId="S::acastro@aenor.com::58fec591-b333-4c59-a2df-1c57e39d4266" providerId="AD" clId="Web-{5018CFF2-AD74-9A2D-AC05-EE17680386F4}" dt="2024-09-13T12:51:14.662" v="100"/>
        <pc:sldMkLst>
          <pc:docMk/>
          <pc:sldMk cId="3420635801" sldId="2448"/>
        </pc:sldMkLst>
      </pc:sldChg>
    </pc:docChg>
  </pc:docChgLst>
  <pc:docChgLst>
    <pc:chgData name="Andrea Castro Troya" userId="58fec591-b333-4c59-a2df-1c57e39d4266" providerId="ADAL" clId="{5E2A2110-5E49-4BE1-9FE7-D356F63BDB75}"/>
    <pc:docChg chg="addSld delSld modSld">
      <pc:chgData name="Andrea Castro Troya" userId="58fec591-b333-4c59-a2df-1c57e39d4266" providerId="ADAL" clId="{5E2A2110-5E49-4BE1-9FE7-D356F63BDB75}" dt="2024-10-29T12:57:31.108" v="3"/>
      <pc:docMkLst>
        <pc:docMk/>
      </pc:docMkLst>
      <pc:sldChg chg="modSp mod">
        <pc:chgData name="Andrea Castro Troya" userId="58fec591-b333-4c59-a2df-1c57e39d4266" providerId="ADAL" clId="{5E2A2110-5E49-4BE1-9FE7-D356F63BDB75}" dt="2024-10-28T15:34:14.148" v="0" actId="404"/>
        <pc:sldMkLst>
          <pc:docMk/>
          <pc:sldMk cId="534925672" sldId="2443"/>
        </pc:sldMkLst>
        <pc:spChg chg="mod">
          <ac:chgData name="Andrea Castro Troya" userId="58fec591-b333-4c59-a2df-1c57e39d4266" providerId="ADAL" clId="{5E2A2110-5E49-4BE1-9FE7-D356F63BDB75}" dt="2024-10-28T15:34:14.148" v="0" actId="404"/>
          <ac:spMkLst>
            <pc:docMk/>
            <pc:sldMk cId="534925672" sldId="2443"/>
            <ac:spMk id="2" creationId="{8FF0C3B0-8099-791F-475C-767B65B12EB5}"/>
          </ac:spMkLst>
        </pc:spChg>
      </pc:sldChg>
      <pc:sldChg chg="add">
        <pc:chgData name="Andrea Castro Troya" userId="58fec591-b333-4c59-a2df-1c57e39d4266" providerId="ADAL" clId="{5E2A2110-5E49-4BE1-9FE7-D356F63BDB75}" dt="2024-10-29T12:57:31.108" v="3"/>
        <pc:sldMkLst>
          <pc:docMk/>
          <pc:sldMk cId="2653797660" sldId="2448"/>
        </pc:sldMkLst>
      </pc:sldChg>
      <pc:sldChg chg="add del">
        <pc:chgData name="Andrea Castro Troya" userId="58fec591-b333-4c59-a2df-1c57e39d4266" providerId="ADAL" clId="{5E2A2110-5E49-4BE1-9FE7-D356F63BDB75}" dt="2024-10-29T12:57:28.088" v="2" actId="47"/>
        <pc:sldMkLst>
          <pc:docMk/>
          <pc:sldMk cId="3555034404" sldId="2448"/>
        </pc:sldMkLst>
      </pc:sldChg>
      <pc:sldChg chg="add">
        <pc:chgData name="Andrea Castro Troya" userId="58fec591-b333-4c59-a2df-1c57e39d4266" providerId="ADAL" clId="{5E2A2110-5E49-4BE1-9FE7-D356F63BDB75}" dt="2024-10-29T12:57:31.108" v="3"/>
        <pc:sldMkLst>
          <pc:docMk/>
          <pc:sldMk cId="1189395740" sldId="2449"/>
        </pc:sldMkLst>
      </pc:sldChg>
      <pc:sldChg chg="add del">
        <pc:chgData name="Andrea Castro Troya" userId="58fec591-b333-4c59-a2df-1c57e39d4266" providerId="ADAL" clId="{5E2A2110-5E49-4BE1-9FE7-D356F63BDB75}" dt="2024-10-29T12:57:28.088" v="2" actId="47"/>
        <pc:sldMkLst>
          <pc:docMk/>
          <pc:sldMk cId="4287708616" sldId="2449"/>
        </pc:sldMkLst>
      </pc:sldChg>
      <pc:sldChg chg="add del">
        <pc:chgData name="Andrea Castro Troya" userId="58fec591-b333-4c59-a2df-1c57e39d4266" providerId="ADAL" clId="{5E2A2110-5E49-4BE1-9FE7-D356F63BDB75}" dt="2024-10-29T12:57:28.088" v="2" actId="47"/>
        <pc:sldMkLst>
          <pc:docMk/>
          <pc:sldMk cId="1849627721" sldId="2450"/>
        </pc:sldMkLst>
      </pc:sldChg>
      <pc:sldChg chg="add">
        <pc:chgData name="Andrea Castro Troya" userId="58fec591-b333-4c59-a2df-1c57e39d4266" providerId="ADAL" clId="{5E2A2110-5E49-4BE1-9FE7-D356F63BDB75}" dt="2024-10-29T12:57:31.108" v="3"/>
        <pc:sldMkLst>
          <pc:docMk/>
          <pc:sldMk cId="3107966514" sldId="2450"/>
        </pc:sldMkLst>
      </pc:sldChg>
      <pc:sldChg chg="add">
        <pc:chgData name="Andrea Castro Troya" userId="58fec591-b333-4c59-a2df-1c57e39d4266" providerId="ADAL" clId="{5E2A2110-5E49-4BE1-9FE7-D356F63BDB75}" dt="2024-10-29T12:57:31.108" v="3"/>
        <pc:sldMkLst>
          <pc:docMk/>
          <pc:sldMk cId="649485427" sldId="2451"/>
        </pc:sldMkLst>
      </pc:sldChg>
      <pc:sldChg chg="add del">
        <pc:chgData name="Andrea Castro Troya" userId="58fec591-b333-4c59-a2df-1c57e39d4266" providerId="ADAL" clId="{5E2A2110-5E49-4BE1-9FE7-D356F63BDB75}" dt="2024-10-29T12:57:28.088" v="2" actId="47"/>
        <pc:sldMkLst>
          <pc:docMk/>
          <pc:sldMk cId="1060905926" sldId="2451"/>
        </pc:sldMkLst>
      </pc:sldChg>
      <pc:sldChg chg="add del">
        <pc:chgData name="Andrea Castro Troya" userId="58fec591-b333-4c59-a2df-1c57e39d4266" providerId="ADAL" clId="{5E2A2110-5E49-4BE1-9FE7-D356F63BDB75}" dt="2024-10-29T12:57:28.088" v="2" actId="47"/>
        <pc:sldMkLst>
          <pc:docMk/>
          <pc:sldMk cId="495463255" sldId="2452"/>
        </pc:sldMkLst>
      </pc:sldChg>
      <pc:sldChg chg="add">
        <pc:chgData name="Andrea Castro Troya" userId="58fec591-b333-4c59-a2df-1c57e39d4266" providerId="ADAL" clId="{5E2A2110-5E49-4BE1-9FE7-D356F63BDB75}" dt="2024-10-29T12:57:31.108" v="3"/>
        <pc:sldMkLst>
          <pc:docMk/>
          <pc:sldMk cId="4285168451" sldId="2452"/>
        </pc:sldMkLst>
      </pc:sldChg>
      <pc:sldChg chg="add">
        <pc:chgData name="Andrea Castro Troya" userId="58fec591-b333-4c59-a2df-1c57e39d4266" providerId="ADAL" clId="{5E2A2110-5E49-4BE1-9FE7-D356F63BDB75}" dt="2024-10-29T12:57:31.108" v="3"/>
        <pc:sldMkLst>
          <pc:docMk/>
          <pc:sldMk cId="2722277542" sldId="245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6AD7C-A9EC-4F53-88F7-963AF2937FC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1E4FA4-E3F6-4F3C-8A69-42C4295CDA99}">
      <dgm:prSet phldrT="[Text]"/>
      <dgm:spPr/>
      <dgm:t>
        <a:bodyPr/>
        <a:lstStyle/>
        <a:p>
          <a:r>
            <a:rPr lang="bg-BG"/>
            <a:t>Нежелана, неблагоприятна реакция при животни към ветеринарно лекарство или лекарство за хуманна употреба</a:t>
          </a:r>
        </a:p>
      </dgm:t>
    </dgm:pt>
    <dgm:pt modelId="{3418EE03-848B-4816-A6D4-F51ED2AD9A29}" type="parTrans" cxnId="{F085946F-D26C-4011-BD40-1975BEB19F79}">
      <dgm:prSet/>
      <dgm:spPr/>
      <dgm:t>
        <a:bodyPr/>
        <a:lstStyle/>
        <a:p>
          <a:endParaRPr lang="en-GB"/>
        </a:p>
      </dgm:t>
    </dgm:pt>
    <dgm:pt modelId="{42872792-1292-4646-B545-AB11FEC2B12A}" type="sibTrans" cxnId="{F085946F-D26C-4011-BD40-1975BEB19F79}">
      <dgm:prSet/>
      <dgm:spPr/>
      <dgm:t>
        <a:bodyPr/>
        <a:lstStyle/>
        <a:p>
          <a:endParaRPr lang="en-GB"/>
        </a:p>
      </dgm:t>
    </dgm:pt>
    <dgm:pt modelId="{009380A0-004B-48AE-A4E7-A33E872F2BA5}">
      <dgm:prSet phldrT="[Text]"/>
      <dgm:spPr/>
      <dgm:t>
        <a:bodyPr/>
        <a:lstStyle/>
        <a:p>
          <a:r>
            <a:rPr lang="bg-BG" b="1"/>
            <a:t>Липса на ефикасност </a:t>
          </a:r>
          <a:r>
            <a:rPr lang="bg-BG"/>
            <a:t>на ветеринарното лекарство </a:t>
          </a:r>
        </a:p>
      </dgm:t>
    </dgm:pt>
    <dgm:pt modelId="{20EFA9A1-A24C-45D5-8A60-4A5725FC7DA2}" type="parTrans" cxnId="{A2658F25-1353-4EFC-A425-8AAD18C4D4E6}">
      <dgm:prSet/>
      <dgm:spPr/>
      <dgm:t>
        <a:bodyPr/>
        <a:lstStyle/>
        <a:p>
          <a:endParaRPr lang="en-GB"/>
        </a:p>
      </dgm:t>
    </dgm:pt>
    <dgm:pt modelId="{39D71728-8342-496E-A5B0-7758D6F5BECB}" type="sibTrans" cxnId="{A2658F25-1353-4EFC-A425-8AAD18C4D4E6}">
      <dgm:prSet/>
      <dgm:spPr/>
      <dgm:t>
        <a:bodyPr/>
        <a:lstStyle/>
        <a:p>
          <a:endParaRPr lang="en-GB"/>
        </a:p>
      </dgm:t>
    </dgm:pt>
    <dgm:pt modelId="{AA566B66-1C37-40E1-AF4F-2B4C69430EC3}">
      <dgm:prSet phldrT="[Text]"/>
      <dgm:spPr/>
      <dgm:t>
        <a:bodyPr/>
        <a:lstStyle/>
        <a:p>
          <a:r>
            <a:rPr lang="bg-BG"/>
            <a:t>Всички инциденти, свързани с </a:t>
          </a:r>
          <a:r>
            <a:rPr lang="bg-BG" b="1">
              <a:solidFill>
                <a:srgbClr val="FFFF00"/>
              </a:solidFill>
            </a:rPr>
            <a:t>околната среда</a:t>
          </a:r>
          <a:r>
            <a:rPr lang="bg-BG"/>
            <a:t> след прилагане на ветеринарното лекарство</a:t>
          </a:r>
        </a:p>
      </dgm:t>
    </dgm:pt>
    <dgm:pt modelId="{CE637B9D-821B-4A0E-AEE5-706EC8CB7FF6}" type="parTrans" cxnId="{42A53D0C-9B95-48C2-8B30-DE473114B49C}">
      <dgm:prSet/>
      <dgm:spPr/>
      <dgm:t>
        <a:bodyPr/>
        <a:lstStyle/>
        <a:p>
          <a:endParaRPr lang="en-GB"/>
        </a:p>
      </dgm:t>
    </dgm:pt>
    <dgm:pt modelId="{DB3159B3-A07E-45C9-9DED-6402166F566F}" type="sibTrans" cxnId="{42A53D0C-9B95-48C2-8B30-DE473114B49C}">
      <dgm:prSet/>
      <dgm:spPr/>
      <dgm:t>
        <a:bodyPr/>
        <a:lstStyle/>
        <a:p>
          <a:endParaRPr lang="en-GB"/>
        </a:p>
      </dgm:t>
    </dgm:pt>
    <dgm:pt modelId="{1CA35AA6-2F22-4944-8CE3-B14B097F2CAB}">
      <dgm:prSet phldrT="[Text]"/>
      <dgm:spPr/>
      <dgm:t>
        <a:bodyPr/>
        <a:lstStyle/>
        <a:p>
          <a:r>
            <a:rPr lang="bg-BG"/>
            <a:t>Всяка вредна реакция към </a:t>
          </a:r>
          <a:r>
            <a:rPr lang="bg-BG" b="1">
              <a:solidFill>
                <a:srgbClr val="FFFF00"/>
              </a:solidFill>
            </a:rPr>
            <a:t>хората</a:t>
          </a:r>
        </a:p>
      </dgm:t>
    </dgm:pt>
    <dgm:pt modelId="{FE101BD6-3FEF-4DBF-B125-8A1861D0424D}" type="parTrans" cxnId="{3539EE44-5257-4FDE-B624-0C5AD8CBC2BD}">
      <dgm:prSet/>
      <dgm:spPr/>
      <dgm:t>
        <a:bodyPr/>
        <a:lstStyle/>
        <a:p>
          <a:endParaRPr lang="en-GB"/>
        </a:p>
      </dgm:t>
    </dgm:pt>
    <dgm:pt modelId="{A87EFFFA-D902-47DA-BAA7-FB236FA6C418}" type="sibTrans" cxnId="{3539EE44-5257-4FDE-B624-0C5AD8CBC2BD}">
      <dgm:prSet/>
      <dgm:spPr/>
      <dgm:t>
        <a:bodyPr/>
        <a:lstStyle/>
        <a:p>
          <a:endParaRPr lang="en-GB"/>
        </a:p>
      </dgm:t>
    </dgm:pt>
    <dgm:pt modelId="{BCED0F91-A659-4C6D-B4C2-4EFDEAFA6470}">
      <dgm:prSet phldrT="[Text]"/>
      <dgm:spPr/>
      <dgm:t>
        <a:bodyPr/>
        <a:lstStyle/>
        <a:p>
          <a:r>
            <a:rPr lang="bg-BG"/>
            <a:t>Превишаване на максимално допустимото ниво на остатъчни вещества (MRL), когато е спазен карентният период</a:t>
          </a:r>
        </a:p>
      </dgm:t>
    </dgm:pt>
    <dgm:pt modelId="{7A128D80-C027-4BBF-80B2-7E8AAC36A026}" type="parTrans" cxnId="{11A4749A-F086-4B7C-846F-712DC457FB57}">
      <dgm:prSet/>
      <dgm:spPr/>
      <dgm:t>
        <a:bodyPr/>
        <a:lstStyle/>
        <a:p>
          <a:endParaRPr lang="en-GB"/>
        </a:p>
      </dgm:t>
    </dgm:pt>
    <dgm:pt modelId="{05F8176C-BE16-46DB-96DE-9A37D859287F}" type="sibTrans" cxnId="{11A4749A-F086-4B7C-846F-712DC457FB57}">
      <dgm:prSet/>
      <dgm:spPr/>
      <dgm:t>
        <a:bodyPr/>
        <a:lstStyle/>
        <a:p>
          <a:endParaRPr lang="en-GB"/>
        </a:p>
      </dgm:t>
    </dgm:pt>
    <dgm:pt modelId="{89F8A6F4-5B7B-4916-A231-B5D87ED62E39}">
      <dgm:prSet phldrT="[Text]"/>
      <dgm:spPr/>
      <dgm:t>
        <a:bodyPr/>
        <a:lstStyle/>
        <a:p>
          <a:r>
            <a:rPr lang="bg-BG"/>
            <a:t>Всяко предполагаемо предаване на инфекциозен агент чрез лекарството</a:t>
          </a:r>
        </a:p>
      </dgm:t>
    </dgm:pt>
    <dgm:pt modelId="{D47EB2B3-CA2D-4C02-9C49-6CEB51888425}" type="parTrans" cxnId="{02853DA6-692F-414B-AACD-A6927E4B3825}">
      <dgm:prSet/>
      <dgm:spPr/>
      <dgm:t>
        <a:bodyPr/>
        <a:lstStyle/>
        <a:p>
          <a:endParaRPr lang="en-GB"/>
        </a:p>
      </dgm:t>
    </dgm:pt>
    <dgm:pt modelId="{28EB3569-C8AB-46B6-948C-AF34CB43C354}" type="sibTrans" cxnId="{02853DA6-692F-414B-AACD-A6927E4B3825}">
      <dgm:prSet/>
      <dgm:spPr/>
      <dgm:t>
        <a:bodyPr/>
        <a:lstStyle/>
        <a:p>
          <a:endParaRPr lang="en-GB"/>
        </a:p>
      </dgm:t>
    </dgm:pt>
    <dgm:pt modelId="{6AFD968A-4C7B-4949-BF4E-614DFCC27ED7}" type="pres">
      <dgm:prSet presAssocID="{5296AD7C-A9EC-4F53-88F7-963AF2937FC0}" presName="Name0" presStyleCnt="0">
        <dgm:presLayoutVars>
          <dgm:chMax val="7"/>
          <dgm:chPref val="7"/>
          <dgm:dir/>
        </dgm:presLayoutVars>
      </dgm:prSet>
      <dgm:spPr/>
    </dgm:pt>
    <dgm:pt modelId="{31161598-2E99-4A25-BC74-17820376D112}" type="pres">
      <dgm:prSet presAssocID="{5296AD7C-A9EC-4F53-88F7-963AF2937FC0}" presName="Name1" presStyleCnt="0"/>
      <dgm:spPr/>
    </dgm:pt>
    <dgm:pt modelId="{E6E673D8-F68B-41EA-8896-0B02F6C9BD8A}" type="pres">
      <dgm:prSet presAssocID="{5296AD7C-A9EC-4F53-88F7-963AF2937FC0}" presName="cycle" presStyleCnt="0"/>
      <dgm:spPr/>
    </dgm:pt>
    <dgm:pt modelId="{9DE5BF74-F10D-4219-B273-AD31F3513AB6}" type="pres">
      <dgm:prSet presAssocID="{5296AD7C-A9EC-4F53-88F7-963AF2937FC0}" presName="srcNode" presStyleLbl="node1" presStyleIdx="0" presStyleCnt="6"/>
      <dgm:spPr/>
    </dgm:pt>
    <dgm:pt modelId="{51A75133-46DD-4A8D-8131-84FD498D41F3}" type="pres">
      <dgm:prSet presAssocID="{5296AD7C-A9EC-4F53-88F7-963AF2937FC0}" presName="conn" presStyleLbl="parChTrans1D2" presStyleIdx="0" presStyleCnt="1"/>
      <dgm:spPr/>
    </dgm:pt>
    <dgm:pt modelId="{70DD336E-5E4C-4B70-8601-BF6004317DA2}" type="pres">
      <dgm:prSet presAssocID="{5296AD7C-A9EC-4F53-88F7-963AF2937FC0}" presName="extraNode" presStyleLbl="node1" presStyleIdx="0" presStyleCnt="6"/>
      <dgm:spPr/>
    </dgm:pt>
    <dgm:pt modelId="{8FBE2D77-5B0E-4A4D-86E3-A570288F89B0}" type="pres">
      <dgm:prSet presAssocID="{5296AD7C-A9EC-4F53-88F7-963AF2937FC0}" presName="dstNode" presStyleLbl="node1" presStyleIdx="0" presStyleCnt="6"/>
      <dgm:spPr/>
    </dgm:pt>
    <dgm:pt modelId="{A31A18A8-59AC-4D86-BCA3-418A794C19F0}" type="pres">
      <dgm:prSet presAssocID="{861E4FA4-E3F6-4F3C-8A69-42C4295CDA99}" presName="text_1" presStyleLbl="node1" presStyleIdx="0" presStyleCnt="6" custLinFactNeighborX="420" custLinFactNeighborY="4163">
        <dgm:presLayoutVars>
          <dgm:bulletEnabled val="1"/>
        </dgm:presLayoutVars>
      </dgm:prSet>
      <dgm:spPr/>
    </dgm:pt>
    <dgm:pt modelId="{9CC5CFC4-0290-46C7-AA4D-9B8E27221D3E}" type="pres">
      <dgm:prSet presAssocID="{861E4FA4-E3F6-4F3C-8A69-42C4295CDA99}" presName="accent_1" presStyleCnt="0"/>
      <dgm:spPr/>
    </dgm:pt>
    <dgm:pt modelId="{CD04DB5F-7094-41F9-81F1-88451018A60C}" type="pres">
      <dgm:prSet presAssocID="{861E4FA4-E3F6-4F3C-8A69-42C4295CDA99}" presName="accentRepeatNode" presStyleLbl="solidFgAcc1" presStyleIdx="0" presStyleCnt="6"/>
      <dgm:spPr/>
    </dgm:pt>
    <dgm:pt modelId="{EBB3077A-C06A-4664-A3D5-109D31229CD9}" type="pres">
      <dgm:prSet presAssocID="{009380A0-004B-48AE-A4E7-A33E872F2BA5}" presName="text_2" presStyleLbl="node1" presStyleIdx="1" presStyleCnt="6">
        <dgm:presLayoutVars>
          <dgm:bulletEnabled val="1"/>
        </dgm:presLayoutVars>
      </dgm:prSet>
      <dgm:spPr/>
    </dgm:pt>
    <dgm:pt modelId="{84BF26B4-04D1-41F5-8C48-E9151DF8C74C}" type="pres">
      <dgm:prSet presAssocID="{009380A0-004B-48AE-A4E7-A33E872F2BA5}" presName="accent_2" presStyleCnt="0"/>
      <dgm:spPr/>
    </dgm:pt>
    <dgm:pt modelId="{B2F7EF5A-42BA-456D-9233-CBB21F9DCF53}" type="pres">
      <dgm:prSet presAssocID="{009380A0-004B-48AE-A4E7-A33E872F2BA5}" presName="accentRepeatNode" presStyleLbl="solidFgAcc1" presStyleIdx="1" presStyleCnt="6"/>
      <dgm:spPr/>
    </dgm:pt>
    <dgm:pt modelId="{7CA5BEBE-59C9-4E31-AE2A-FCFA4454EA26}" type="pres">
      <dgm:prSet presAssocID="{AA566B66-1C37-40E1-AF4F-2B4C69430EC3}" presName="text_3" presStyleLbl="node1" presStyleIdx="2" presStyleCnt="6">
        <dgm:presLayoutVars>
          <dgm:bulletEnabled val="1"/>
        </dgm:presLayoutVars>
      </dgm:prSet>
      <dgm:spPr/>
    </dgm:pt>
    <dgm:pt modelId="{8BA00056-6601-4FF0-88E7-30ED7F04484B}" type="pres">
      <dgm:prSet presAssocID="{AA566B66-1C37-40E1-AF4F-2B4C69430EC3}" presName="accent_3" presStyleCnt="0"/>
      <dgm:spPr/>
    </dgm:pt>
    <dgm:pt modelId="{7E36C8E2-AD4A-4124-9A77-AA7F0C9760F8}" type="pres">
      <dgm:prSet presAssocID="{AA566B66-1C37-40E1-AF4F-2B4C69430EC3}" presName="accentRepeatNode" presStyleLbl="solidFgAcc1" presStyleIdx="2" presStyleCnt="6"/>
      <dgm:spPr/>
    </dgm:pt>
    <dgm:pt modelId="{6FA290B4-CE31-4C75-BAA2-350581B5DFED}" type="pres">
      <dgm:prSet presAssocID="{1CA35AA6-2F22-4944-8CE3-B14B097F2CAB}" presName="text_4" presStyleLbl="node1" presStyleIdx="3" presStyleCnt="6">
        <dgm:presLayoutVars>
          <dgm:bulletEnabled val="1"/>
        </dgm:presLayoutVars>
      </dgm:prSet>
      <dgm:spPr/>
    </dgm:pt>
    <dgm:pt modelId="{CF21CFFB-C29E-4C72-8BDB-01506C9DC67E}" type="pres">
      <dgm:prSet presAssocID="{1CA35AA6-2F22-4944-8CE3-B14B097F2CAB}" presName="accent_4" presStyleCnt="0"/>
      <dgm:spPr/>
    </dgm:pt>
    <dgm:pt modelId="{002ABF4F-09D0-48A9-9FA7-B93B606DD02F}" type="pres">
      <dgm:prSet presAssocID="{1CA35AA6-2F22-4944-8CE3-B14B097F2CAB}" presName="accentRepeatNode" presStyleLbl="solidFgAcc1" presStyleIdx="3" presStyleCnt="6"/>
      <dgm:spPr/>
    </dgm:pt>
    <dgm:pt modelId="{697F80A6-739E-46C1-B7A8-ABC1A3325588}" type="pres">
      <dgm:prSet presAssocID="{BCED0F91-A659-4C6D-B4C2-4EFDEAFA6470}" presName="text_5" presStyleLbl="node1" presStyleIdx="4" presStyleCnt="6">
        <dgm:presLayoutVars>
          <dgm:bulletEnabled val="1"/>
        </dgm:presLayoutVars>
      </dgm:prSet>
      <dgm:spPr/>
    </dgm:pt>
    <dgm:pt modelId="{65CC507E-DACC-4665-9E0C-3F75217FCAD0}" type="pres">
      <dgm:prSet presAssocID="{BCED0F91-A659-4C6D-B4C2-4EFDEAFA6470}" presName="accent_5" presStyleCnt="0"/>
      <dgm:spPr/>
    </dgm:pt>
    <dgm:pt modelId="{989DC285-43AD-4630-A85E-5D9F5C5E6801}" type="pres">
      <dgm:prSet presAssocID="{BCED0F91-A659-4C6D-B4C2-4EFDEAFA6470}" presName="accentRepeatNode" presStyleLbl="solidFgAcc1" presStyleIdx="4" presStyleCnt="6"/>
      <dgm:spPr/>
    </dgm:pt>
    <dgm:pt modelId="{32002815-90B2-4E0F-9890-66D3FAE4E08F}" type="pres">
      <dgm:prSet presAssocID="{89F8A6F4-5B7B-4916-A231-B5D87ED62E39}" presName="text_6" presStyleLbl="node1" presStyleIdx="5" presStyleCnt="6">
        <dgm:presLayoutVars>
          <dgm:bulletEnabled val="1"/>
        </dgm:presLayoutVars>
      </dgm:prSet>
      <dgm:spPr/>
    </dgm:pt>
    <dgm:pt modelId="{9F0C4B98-F563-45FB-9AF3-29A4CBCCACE6}" type="pres">
      <dgm:prSet presAssocID="{89F8A6F4-5B7B-4916-A231-B5D87ED62E39}" presName="accent_6" presStyleCnt="0"/>
      <dgm:spPr/>
    </dgm:pt>
    <dgm:pt modelId="{3B7CF105-8859-41CF-8500-898202B4DBBD}" type="pres">
      <dgm:prSet presAssocID="{89F8A6F4-5B7B-4916-A231-B5D87ED62E39}" presName="accentRepeatNode" presStyleLbl="solidFgAcc1" presStyleIdx="5" presStyleCnt="6"/>
      <dgm:spPr/>
    </dgm:pt>
  </dgm:ptLst>
  <dgm:cxnLst>
    <dgm:cxn modelId="{42A53D0C-9B95-48C2-8B30-DE473114B49C}" srcId="{5296AD7C-A9EC-4F53-88F7-963AF2937FC0}" destId="{AA566B66-1C37-40E1-AF4F-2B4C69430EC3}" srcOrd="2" destOrd="0" parTransId="{CE637B9D-821B-4A0E-AEE5-706EC8CB7FF6}" sibTransId="{DB3159B3-A07E-45C9-9DED-6402166F566F}"/>
    <dgm:cxn modelId="{CA7F1711-4D83-4890-8137-8AC269759AED}" type="presOf" srcId="{AA566B66-1C37-40E1-AF4F-2B4C69430EC3}" destId="{7CA5BEBE-59C9-4E31-AE2A-FCFA4454EA26}" srcOrd="0" destOrd="0" presId="urn:microsoft.com/office/officeart/2008/layout/VerticalCurvedList"/>
    <dgm:cxn modelId="{A28CEC12-8CF6-4487-8007-128A1CED7C92}" type="presOf" srcId="{BCED0F91-A659-4C6D-B4C2-4EFDEAFA6470}" destId="{697F80A6-739E-46C1-B7A8-ABC1A3325588}" srcOrd="0" destOrd="0" presId="urn:microsoft.com/office/officeart/2008/layout/VerticalCurvedList"/>
    <dgm:cxn modelId="{2C8B4120-C314-4375-BA60-9DCD860F5359}" type="presOf" srcId="{009380A0-004B-48AE-A4E7-A33E872F2BA5}" destId="{EBB3077A-C06A-4664-A3D5-109D31229CD9}" srcOrd="0" destOrd="0" presId="urn:microsoft.com/office/officeart/2008/layout/VerticalCurvedList"/>
    <dgm:cxn modelId="{A2658F25-1353-4EFC-A425-8AAD18C4D4E6}" srcId="{5296AD7C-A9EC-4F53-88F7-963AF2937FC0}" destId="{009380A0-004B-48AE-A4E7-A33E872F2BA5}" srcOrd="1" destOrd="0" parTransId="{20EFA9A1-A24C-45D5-8A60-4A5725FC7DA2}" sibTransId="{39D71728-8342-496E-A5B0-7758D6F5BECB}"/>
    <dgm:cxn modelId="{4ACFE344-9866-48AE-AD94-E4BDF7D41FDC}" type="presOf" srcId="{861E4FA4-E3F6-4F3C-8A69-42C4295CDA99}" destId="{A31A18A8-59AC-4D86-BCA3-418A794C19F0}" srcOrd="0" destOrd="0" presId="urn:microsoft.com/office/officeart/2008/layout/VerticalCurvedList"/>
    <dgm:cxn modelId="{3539EE44-5257-4FDE-B624-0C5AD8CBC2BD}" srcId="{5296AD7C-A9EC-4F53-88F7-963AF2937FC0}" destId="{1CA35AA6-2F22-4944-8CE3-B14B097F2CAB}" srcOrd="3" destOrd="0" parTransId="{FE101BD6-3FEF-4DBF-B125-8A1861D0424D}" sibTransId="{A87EFFFA-D902-47DA-BAA7-FB236FA6C418}"/>
    <dgm:cxn modelId="{F085946F-D26C-4011-BD40-1975BEB19F79}" srcId="{5296AD7C-A9EC-4F53-88F7-963AF2937FC0}" destId="{861E4FA4-E3F6-4F3C-8A69-42C4295CDA99}" srcOrd="0" destOrd="0" parTransId="{3418EE03-848B-4816-A6D4-F51ED2AD9A29}" sibTransId="{42872792-1292-4646-B545-AB11FEC2B12A}"/>
    <dgm:cxn modelId="{5123EC98-929A-470C-AB8E-CAB2E103F671}" type="presOf" srcId="{42872792-1292-4646-B545-AB11FEC2B12A}" destId="{51A75133-46DD-4A8D-8131-84FD498D41F3}" srcOrd="0" destOrd="0" presId="urn:microsoft.com/office/officeart/2008/layout/VerticalCurvedList"/>
    <dgm:cxn modelId="{11A4749A-F086-4B7C-846F-712DC457FB57}" srcId="{5296AD7C-A9EC-4F53-88F7-963AF2937FC0}" destId="{BCED0F91-A659-4C6D-B4C2-4EFDEAFA6470}" srcOrd="4" destOrd="0" parTransId="{7A128D80-C027-4BBF-80B2-7E8AAC36A026}" sibTransId="{05F8176C-BE16-46DB-96DE-9A37D859287F}"/>
    <dgm:cxn modelId="{02853DA6-692F-414B-AACD-A6927E4B3825}" srcId="{5296AD7C-A9EC-4F53-88F7-963AF2937FC0}" destId="{89F8A6F4-5B7B-4916-A231-B5D87ED62E39}" srcOrd="5" destOrd="0" parTransId="{D47EB2B3-CA2D-4C02-9C49-6CEB51888425}" sibTransId="{28EB3569-C8AB-46B6-948C-AF34CB43C354}"/>
    <dgm:cxn modelId="{4AEE7FA9-06C7-4119-8AF0-56C76F115C3E}" type="presOf" srcId="{89F8A6F4-5B7B-4916-A231-B5D87ED62E39}" destId="{32002815-90B2-4E0F-9890-66D3FAE4E08F}" srcOrd="0" destOrd="0" presId="urn:microsoft.com/office/officeart/2008/layout/VerticalCurvedList"/>
    <dgm:cxn modelId="{A2DBFAE1-EA05-4AB9-AF12-834F01FAE7F6}" type="presOf" srcId="{5296AD7C-A9EC-4F53-88F7-963AF2937FC0}" destId="{6AFD968A-4C7B-4949-BF4E-614DFCC27ED7}" srcOrd="0" destOrd="0" presId="urn:microsoft.com/office/officeart/2008/layout/VerticalCurvedList"/>
    <dgm:cxn modelId="{BDACB3F9-4F21-408D-B3B0-C9A022ABB373}" type="presOf" srcId="{1CA35AA6-2F22-4944-8CE3-B14B097F2CAB}" destId="{6FA290B4-CE31-4C75-BAA2-350581B5DFED}" srcOrd="0" destOrd="0" presId="urn:microsoft.com/office/officeart/2008/layout/VerticalCurvedList"/>
    <dgm:cxn modelId="{FDF22870-2617-463C-9F50-43FF1BB24D3F}" type="presParOf" srcId="{6AFD968A-4C7B-4949-BF4E-614DFCC27ED7}" destId="{31161598-2E99-4A25-BC74-17820376D112}" srcOrd="0" destOrd="0" presId="urn:microsoft.com/office/officeart/2008/layout/VerticalCurvedList"/>
    <dgm:cxn modelId="{4362D089-B618-4FAE-8F75-A1EC6D20E26E}" type="presParOf" srcId="{31161598-2E99-4A25-BC74-17820376D112}" destId="{E6E673D8-F68B-41EA-8896-0B02F6C9BD8A}" srcOrd="0" destOrd="0" presId="urn:microsoft.com/office/officeart/2008/layout/VerticalCurvedList"/>
    <dgm:cxn modelId="{363B4A6D-FC81-4C23-8592-490A801B5CC7}" type="presParOf" srcId="{E6E673D8-F68B-41EA-8896-0B02F6C9BD8A}" destId="{9DE5BF74-F10D-4219-B273-AD31F3513AB6}" srcOrd="0" destOrd="0" presId="urn:microsoft.com/office/officeart/2008/layout/VerticalCurvedList"/>
    <dgm:cxn modelId="{27AB6EB4-168D-4E6B-908C-A651B37581B2}" type="presParOf" srcId="{E6E673D8-F68B-41EA-8896-0B02F6C9BD8A}" destId="{51A75133-46DD-4A8D-8131-84FD498D41F3}" srcOrd="1" destOrd="0" presId="urn:microsoft.com/office/officeart/2008/layout/VerticalCurvedList"/>
    <dgm:cxn modelId="{78110CEE-952E-4608-90EB-CBA4164C438A}" type="presParOf" srcId="{E6E673D8-F68B-41EA-8896-0B02F6C9BD8A}" destId="{70DD336E-5E4C-4B70-8601-BF6004317DA2}" srcOrd="2" destOrd="0" presId="urn:microsoft.com/office/officeart/2008/layout/VerticalCurvedList"/>
    <dgm:cxn modelId="{EF627A9C-2CB1-4674-893A-9C2260D86DC6}" type="presParOf" srcId="{E6E673D8-F68B-41EA-8896-0B02F6C9BD8A}" destId="{8FBE2D77-5B0E-4A4D-86E3-A570288F89B0}" srcOrd="3" destOrd="0" presId="urn:microsoft.com/office/officeart/2008/layout/VerticalCurvedList"/>
    <dgm:cxn modelId="{4FB15A2B-1A6D-4189-9CEF-CC0E1F8E3294}" type="presParOf" srcId="{31161598-2E99-4A25-BC74-17820376D112}" destId="{A31A18A8-59AC-4D86-BCA3-418A794C19F0}" srcOrd="1" destOrd="0" presId="urn:microsoft.com/office/officeart/2008/layout/VerticalCurvedList"/>
    <dgm:cxn modelId="{395F517D-374E-40B4-A11E-E86B4E865941}" type="presParOf" srcId="{31161598-2E99-4A25-BC74-17820376D112}" destId="{9CC5CFC4-0290-46C7-AA4D-9B8E27221D3E}" srcOrd="2" destOrd="0" presId="urn:microsoft.com/office/officeart/2008/layout/VerticalCurvedList"/>
    <dgm:cxn modelId="{0A502258-E554-4D10-85DB-CBB0B2F394F0}" type="presParOf" srcId="{9CC5CFC4-0290-46C7-AA4D-9B8E27221D3E}" destId="{CD04DB5F-7094-41F9-81F1-88451018A60C}" srcOrd="0" destOrd="0" presId="urn:microsoft.com/office/officeart/2008/layout/VerticalCurvedList"/>
    <dgm:cxn modelId="{A00A8970-18EA-4650-AF51-CE229ACCD761}" type="presParOf" srcId="{31161598-2E99-4A25-BC74-17820376D112}" destId="{EBB3077A-C06A-4664-A3D5-109D31229CD9}" srcOrd="3" destOrd="0" presId="urn:microsoft.com/office/officeart/2008/layout/VerticalCurvedList"/>
    <dgm:cxn modelId="{C4073B6A-8DC8-43BC-910D-6163F4AF07FB}" type="presParOf" srcId="{31161598-2E99-4A25-BC74-17820376D112}" destId="{84BF26B4-04D1-41F5-8C48-E9151DF8C74C}" srcOrd="4" destOrd="0" presId="urn:microsoft.com/office/officeart/2008/layout/VerticalCurvedList"/>
    <dgm:cxn modelId="{93E2249A-BCE7-4BBA-B18A-0AEC13BCC8F0}" type="presParOf" srcId="{84BF26B4-04D1-41F5-8C48-E9151DF8C74C}" destId="{B2F7EF5A-42BA-456D-9233-CBB21F9DCF53}" srcOrd="0" destOrd="0" presId="urn:microsoft.com/office/officeart/2008/layout/VerticalCurvedList"/>
    <dgm:cxn modelId="{DBFB267E-5E07-4B9A-969B-4FFDF87EF031}" type="presParOf" srcId="{31161598-2E99-4A25-BC74-17820376D112}" destId="{7CA5BEBE-59C9-4E31-AE2A-FCFA4454EA26}" srcOrd="5" destOrd="0" presId="urn:microsoft.com/office/officeart/2008/layout/VerticalCurvedList"/>
    <dgm:cxn modelId="{286075A5-8607-4975-BBD8-99C7741E1116}" type="presParOf" srcId="{31161598-2E99-4A25-BC74-17820376D112}" destId="{8BA00056-6601-4FF0-88E7-30ED7F04484B}" srcOrd="6" destOrd="0" presId="urn:microsoft.com/office/officeart/2008/layout/VerticalCurvedList"/>
    <dgm:cxn modelId="{B630AB61-98EE-4E22-AE64-72F287C3D0E7}" type="presParOf" srcId="{8BA00056-6601-4FF0-88E7-30ED7F04484B}" destId="{7E36C8E2-AD4A-4124-9A77-AA7F0C9760F8}" srcOrd="0" destOrd="0" presId="urn:microsoft.com/office/officeart/2008/layout/VerticalCurvedList"/>
    <dgm:cxn modelId="{1D01B8C7-AD38-438E-BA7F-7BBC4D762050}" type="presParOf" srcId="{31161598-2E99-4A25-BC74-17820376D112}" destId="{6FA290B4-CE31-4C75-BAA2-350581B5DFED}" srcOrd="7" destOrd="0" presId="urn:microsoft.com/office/officeart/2008/layout/VerticalCurvedList"/>
    <dgm:cxn modelId="{23F1BCB8-137A-410A-890C-5C96B1DCBDA4}" type="presParOf" srcId="{31161598-2E99-4A25-BC74-17820376D112}" destId="{CF21CFFB-C29E-4C72-8BDB-01506C9DC67E}" srcOrd="8" destOrd="0" presId="urn:microsoft.com/office/officeart/2008/layout/VerticalCurvedList"/>
    <dgm:cxn modelId="{BB6C103E-78AA-4BAD-8888-FC30567A5FA5}" type="presParOf" srcId="{CF21CFFB-C29E-4C72-8BDB-01506C9DC67E}" destId="{002ABF4F-09D0-48A9-9FA7-B93B606DD02F}" srcOrd="0" destOrd="0" presId="urn:microsoft.com/office/officeart/2008/layout/VerticalCurvedList"/>
    <dgm:cxn modelId="{E9939BA2-0B22-4A4B-BC71-2A0A11FF4722}" type="presParOf" srcId="{31161598-2E99-4A25-BC74-17820376D112}" destId="{697F80A6-739E-46C1-B7A8-ABC1A3325588}" srcOrd="9" destOrd="0" presId="urn:microsoft.com/office/officeart/2008/layout/VerticalCurvedList"/>
    <dgm:cxn modelId="{0A0B2B1E-0CBB-4FCC-87BC-3BEDF72FDBD3}" type="presParOf" srcId="{31161598-2E99-4A25-BC74-17820376D112}" destId="{65CC507E-DACC-4665-9E0C-3F75217FCAD0}" srcOrd="10" destOrd="0" presId="urn:microsoft.com/office/officeart/2008/layout/VerticalCurvedList"/>
    <dgm:cxn modelId="{670ADD96-85FE-4E34-A51F-64CA29581722}" type="presParOf" srcId="{65CC507E-DACC-4665-9E0C-3F75217FCAD0}" destId="{989DC285-43AD-4630-A85E-5D9F5C5E6801}" srcOrd="0" destOrd="0" presId="urn:microsoft.com/office/officeart/2008/layout/VerticalCurvedList"/>
    <dgm:cxn modelId="{E243C463-5BDD-4D61-88C2-CD16EE5A89AC}" type="presParOf" srcId="{31161598-2E99-4A25-BC74-17820376D112}" destId="{32002815-90B2-4E0F-9890-66D3FAE4E08F}" srcOrd="11" destOrd="0" presId="urn:microsoft.com/office/officeart/2008/layout/VerticalCurvedList"/>
    <dgm:cxn modelId="{52975BFC-C806-4836-AF8E-53855D41B8A5}" type="presParOf" srcId="{31161598-2E99-4A25-BC74-17820376D112}" destId="{9F0C4B98-F563-45FB-9AF3-29A4CBCCACE6}" srcOrd="12" destOrd="0" presId="urn:microsoft.com/office/officeart/2008/layout/VerticalCurvedList"/>
    <dgm:cxn modelId="{8E9EA5D4-0590-4F34-9B1A-C6EF616C1C2F}" type="presParOf" srcId="{9F0C4B98-F563-45FB-9AF3-29A4CBCCACE6}" destId="{3B7CF105-8859-41CF-8500-898202B4DBB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75133-46DD-4A8D-8131-84FD498D41F3}">
      <dsp:nvSpPr>
        <dsp:cNvPr id="0" name=""/>
        <dsp:cNvSpPr/>
      </dsp:nvSpPr>
      <dsp:spPr>
        <a:xfrm>
          <a:off x="-5820451" y="-890810"/>
          <a:ext cx="6929353" cy="6929353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A18A8-59AC-4D86-BCA3-418A794C19F0}">
      <dsp:nvSpPr>
        <dsp:cNvPr id="0" name=""/>
        <dsp:cNvSpPr/>
      </dsp:nvSpPr>
      <dsp:spPr>
        <a:xfrm>
          <a:off x="444373" y="293641"/>
          <a:ext cx="7439368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/>
            <a:t>Нежелана, неблагоприятна реакция при животни към ветеринарно лекарство или лекарство за хуманна употреба</a:t>
          </a:r>
        </a:p>
      </dsp:txBody>
      <dsp:txXfrm>
        <a:off x="444373" y="293641"/>
        <a:ext cx="7439368" cy="541953"/>
      </dsp:txXfrm>
    </dsp:sp>
    <dsp:sp modelId="{CD04DB5F-7094-41F9-81F1-88451018A60C}">
      <dsp:nvSpPr>
        <dsp:cNvPr id="0" name=""/>
        <dsp:cNvSpPr/>
      </dsp:nvSpPr>
      <dsp:spPr>
        <a:xfrm>
          <a:off x="74407" y="203335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3077A-C06A-4664-A3D5-109D31229CD9}">
      <dsp:nvSpPr>
        <dsp:cNvPr id="0" name=""/>
        <dsp:cNvSpPr/>
      </dsp:nvSpPr>
      <dsp:spPr>
        <a:xfrm>
          <a:off x="858921" y="1083906"/>
          <a:ext cx="6993575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b="1" kern="1200"/>
            <a:t>Липса на ефикасност </a:t>
          </a:r>
          <a:r>
            <a:rPr lang="bg-BG" sz="1600" kern="1200"/>
            <a:t>на ветеринарното лекарство </a:t>
          </a:r>
        </a:p>
      </dsp:txBody>
      <dsp:txXfrm>
        <a:off x="858921" y="1083906"/>
        <a:ext cx="6993575" cy="541953"/>
      </dsp:txXfrm>
    </dsp:sp>
    <dsp:sp modelId="{B2F7EF5A-42BA-456D-9233-CBB21F9DCF53}">
      <dsp:nvSpPr>
        <dsp:cNvPr id="0" name=""/>
        <dsp:cNvSpPr/>
      </dsp:nvSpPr>
      <dsp:spPr>
        <a:xfrm>
          <a:off x="520201" y="1016162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5BEBE-59C9-4E31-AE2A-FCFA4454EA26}">
      <dsp:nvSpPr>
        <dsp:cNvPr id="0" name=""/>
        <dsp:cNvSpPr/>
      </dsp:nvSpPr>
      <dsp:spPr>
        <a:xfrm>
          <a:off x="1062772" y="1896733"/>
          <a:ext cx="6789724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/>
            <a:t>Всички инциденти, свързани с </a:t>
          </a:r>
          <a:r>
            <a:rPr lang="bg-BG" sz="1600" b="1" kern="1200">
              <a:solidFill>
                <a:srgbClr val="FFFF00"/>
              </a:solidFill>
            </a:rPr>
            <a:t>околната среда</a:t>
          </a:r>
          <a:r>
            <a:rPr lang="bg-BG" sz="1600" kern="1200"/>
            <a:t> след прилагане на ветеринарното лекарство</a:t>
          </a:r>
        </a:p>
      </dsp:txBody>
      <dsp:txXfrm>
        <a:off x="1062772" y="1896733"/>
        <a:ext cx="6789724" cy="541953"/>
      </dsp:txXfrm>
    </dsp:sp>
    <dsp:sp modelId="{7E36C8E2-AD4A-4124-9A77-AA7F0C9760F8}">
      <dsp:nvSpPr>
        <dsp:cNvPr id="0" name=""/>
        <dsp:cNvSpPr/>
      </dsp:nvSpPr>
      <dsp:spPr>
        <a:xfrm>
          <a:off x="724051" y="1828989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290B4-CE31-4C75-BAA2-350581B5DFED}">
      <dsp:nvSpPr>
        <dsp:cNvPr id="0" name=""/>
        <dsp:cNvSpPr/>
      </dsp:nvSpPr>
      <dsp:spPr>
        <a:xfrm>
          <a:off x="1062772" y="2709045"/>
          <a:ext cx="6789724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/>
            <a:t>Всяка вредна реакция към </a:t>
          </a:r>
          <a:r>
            <a:rPr lang="bg-BG" sz="1600" b="1" kern="1200">
              <a:solidFill>
                <a:srgbClr val="FFFF00"/>
              </a:solidFill>
            </a:rPr>
            <a:t>хората</a:t>
          </a:r>
        </a:p>
      </dsp:txBody>
      <dsp:txXfrm>
        <a:off x="1062772" y="2709045"/>
        <a:ext cx="6789724" cy="541953"/>
      </dsp:txXfrm>
    </dsp:sp>
    <dsp:sp modelId="{002ABF4F-09D0-48A9-9FA7-B93B606DD02F}">
      <dsp:nvSpPr>
        <dsp:cNvPr id="0" name=""/>
        <dsp:cNvSpPr/>
      </dsp:nvSpPr>
      <dsp:spPr>
        <a:xfrm>
          <a:off x="724051" y="2641301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F80A6-739E-46C1-B7A8-ABC1A3325588}">
      <dsp:nvSpPr>
        <dsp:cNvPr id="0" name=""/>
        <dsp:cNvSpPr/>
      </dsp:nvSpPr>
      <dsp:spPr>
        <a:xfrm>
          <a:off x="858921" y="3521873"/>
          <a:ext cx="6993575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/>
            <a:t>Превишаване на максимално допустимото ниво на остатъчни вещества (MRL), когато е спазен карентният период</a:t>
          </a:r>
        </a:p>
      </dsp:txBody>
      <dsp:txXfrm>
        <a:off x="858921" y="3521873"/>
        <a:ext cx="6993575" cy="541953"/>
      </dsp:txXfrm>
    </dsp:sp>
    <dsp:sp modelId="{989DC285-43AD-4630-A85E-5D9F5C5E6801}">
      <dsp:nvSpPr>
        <dsp:cNvPr id="0" name=""/>
        <dsp:cNvSpPr/>
      </dsp:nvSpPr>
      <dsp:spPr>
        <a:xfrm>
          <a:off x="520201" y="3454128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02815-90B2-4E0F-9890-66D3FAE4E08F}">
      <dsp:nvSpPr>
        <dsp:cNvPr id="0" name=""/>
        <dsp:cNvSpPr/>
      </dsp:nvSpPr>
      <dsp:spPr>
        <a:xfrm>
          <a:off x="413128" y="4334700"/>
          <a:ext cx="7439368" cy="541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017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kern="1200"/>
            <a:t>Всяко предполагаемо предаване на инфекциозен агент чрез лекарството</a:t>
          </a:r>
        </a:p>
      </dsp:txBody>
      <dsp:txXfrm>
        <a:off x="413128" y="4334700"/>
        <a:ext cx="7439368" cy="541953"/>
      </dsp:txXfrm>
    </dsp:sp>
    <dsp:sp modelId="{3B7CF105-8859-41CF-8500-898202B4DBBD}">
      <dsp:nvSpPr>
        <dsp:cNvPr id="0" name=""/>
        <dsp:cNvSpPr/>
      </dsp:nvSpPr>
      <dsp:spPr>
        <a:xfrm>
          <a:off x="74407" y="4266955"/>
          <a:ext cx="677441" cy="677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7A1E-3FCC-4012-A166-DC12CA065424}" type="datetimeFigureOut">
              <a:rPr lang="es-ES" smtClean="0"/>
              <a:t>29/10/2024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8838"/>
            <a:ext cx="4114800" cy="2319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6763"/>
            <a:ext cx="9753600" cy="2705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969EE-8504-40E2-BDC7-DADBB7B681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13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2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201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0D8A8-D8AA-4DF4-A8EE-1A55507FC33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715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798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837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/>
              <a:t>АКО ВРЕМЕТО ИЗТИЧА, ТОЗИ СЛАЙД МОЖЕ ДА БЪДЕ СКРИТ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21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/>
              <a:t>АКО ВРЕМЕТО ИЗТИЧА, ТОЗИ СЛАЙД МОЖЕ ДА БЪДЕ СКРИТ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969EE-8504-40E2-BDC7-DADBB7B6813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32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0D8A8-D8AA-4DF4-A8EE-1A55507FC3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46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6014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63001-12F0-4728-A742-2BF345E96C8D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716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46.jpeg"/><Relationship Id="rId5" Type="http://schemas.openxmlformats.org/officeDocument/2006/relationships/image" Target="../media/image5.png"/><Relationship Id="rId15" Type="http://schemas.openxmlformats.org/officeDocument/2006/relationships/hyperlink" Target="http://www.amrfvtraining.eu/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600" y="5687039"/>
            <a:ext cx="3022600" cy="634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5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  <p:pic>
        <p:nvPicPr>
          <p:cNvPr id="2" name="Imagen 33">
            <a:extLst>
              <a:ext uri="{FF2B5EF4-FFF2-40B4-BE49-F238E27FC236}">
                <a16:creationId xmlns:a16="http://schemas.microsoft.com/office/drawing/2014/main" id="{86B2D4B0-DC16-ABC0-3D2B-453CEBBE7ABD}"/>
              </a:ext>
            </a:extLst>
          </p:cNvPr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600" y="5687039"/>
            <a:ext cx="3022600" cy="634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9800" y="6207345"/>
            <a:ext cx="2338705" cy="49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2" name="Imagen 50">
            <a:extLst>
              <a:ext uri="{FF2B5EF4-FFF2-40B4-BE49-F238E27FC236}">
                <a16:creationId xmlns:a16="http://schemas.microsoft.com/office/drawing/2014/main" id="{F9DDF764-4A3A-BFD8-9A9F-551E0421E224}"/>
              </a:ext>
            </a:extLst>
          </p:cNvPr>
          <p:cNvPicPr/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9800" y="6207345"/>
            <a:ext cx="2338705" cy="490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pruma.eu/wp-content/uploads/2022/02/FACTSHEET_PharmaceuticalWasteDisposal.pdf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uma.eu/wp-content/uploads/2022/02/FACTSHEET_PharmaceuticalWasteDisposa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ec.europa.eu/antimicrobial-resistance/eu-action-antimicrobial-resistance_en" TargetMode="External"/><Relationship Id="rId2" Type="http://schemas.openxmlformats.org/officeDocument/2006/relationships/hyperlink" Target="https://www.mzh.government.bg/media/filer_public/2021/06/07/9789240013964-engbg_fin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mzh.government.bg/media/filer_public/2023/04/26/_za_razumna_i_otgovorna_upotreba_na_antimikrobni_sredstva_final.pdf" TargetMode="External"/><Relationship Id="rId4" Type="http://schemas.openxmlformats.org/officeDocument/2006/relationships/hyperlink" Target="https://health.ec.europa.eu/system/files/2016-11/2015_prudent_use_guidelines_bg_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h.government.bg/media/filer_public/2020/07/15/narchnik_na_dobrite_zemedelski_praktiki_-_predlozheniia_i_stanovishcha_do_10_avgust_2020__dTZGF46.pdf" TargetMode="External"/><Relationship Id="rId2" Type="http://schemas.openxmlformats.org/officeDocument/2006/relationships/hyperlink" Target="https://www.mzh.government.bg/media/filer_public/2023/04/26/ameta_rukovodstvo_small_rew.pdf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eli/reg_impl/2024/1973/oj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food.ec.europa.eu/animals/animal-health/vet-meds-med-feed/implementation_en" TargetMode="External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.ec.europa.eu/document/download/c98a296f-5589-4efe-9112-e0389b59058d_en?filename=ah_vet-med_imp-reg-2019-06_ema-advice_art-115-5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bg-BG"/>
              <a:t>БЪЛГАРИЯ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bg-BG"/>
              <a:t>6 НОЕМВРИ 2024 г.</a:t>
            </a:r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9F1055A-BA09-8515-B87A-77FC82F3B10F}"/>
              </a:ext>
            </a:extLst>
          </p:cNvPr>
          <p:cNvSpPr/>
          <p:nvPr/>
        </p:nvSpPr>
        <p:spPr>
          <a:xfrm>
            <a:off x="9448800" y="2520950"/>
            <a:ext cx="2445213" cy="1217732"/>
          </a:xfrm>
          <a:prstGeom prst="wedgeRectCallout">
            <a:avLst>
              <a:gd name="adj1" fmla="val -69927"/>
              <a:gd name="adj2" fmla="val -183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забравяйте да докладвате нежелани събития, включително </a:t>
            </a:r>
            <a:r>
              <a:rPr kumimoji="0" lang="bg-BG" sz="1800" b="1" i="0" u="none" strike="noStrike" cap="none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липса на ефективност! </a:t>
            </a: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148985"/>
            <a:ext cx="9677400" cy="476730"/>
          </a:xfrm>
        </p:spPr>
        <p:txBody>
          <a:bodyPr/>
          <a:lstStyle/>
          <a:p>
            <a:r>
              <a:rPr lang="bg-BG" sz="2800" b="1" dirty="0">
                <a:latin typeface="EC Square Sans Pro" panose="020B0506040000020004" pitchFamily="34" charset="0"/>
              </a:rPr>
              <a:t>От решаващо значение е да се докладват нежелани събития (фармакологична бдителност)</a:t>
            </a:r>
          </a:p>
          <a:p>
            <a:endParaRPr lang="es-ES" sz="2800" b="1" kern="1200" dirty="0">
              <a:latin typeface="EC Square Sans Pro" panose="020B05060400000200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C1A1F8C-AE51-78BD-FBBB-8533FF0C7835}"/>
              </a:ext>
            </a:extLst>
          </p:cNvPr>
          <p:cNvSpPr/>
          <p:nvPr/>
        </p:nvSpPr>
        <p:spPr>
          <a:xfrm>
            <a:off x="9296400" y="5035550"/>
            <a:ext cx="2819400" cy="1447800"/>
          </a:xfrm>
          <a:prstGeom prst="wedgeRectCallout">
            <a:avLst>
              <a:gd name="adj1" fmla="val -61304"/>
              <a:gd name="adj2" fmla="val -632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Защо да докладвате? За осигуряване на безопасност, наблюдение на ефикасността, предотвратяване на вреда, насочване на регулирането и информиране относно изследванията.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565DF45-1A4A-43A0-4D72-FBBCAE837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337251"/>
              </p:ext>
            </p:extLst>
          </p:nvPr>
        </p:nvGraphicFramePr>
        <p:xfrm>
          <a:off x="990600" y="1530350"/>
          <a:ext cx="7924800" cy="514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8FD1B9D-9852-04F1-8D08-ADBE1CE5FC21}"/>
              </a:ext>
            </a:extLst>
          </p:cNvPr>
          <p:cNvSpPr/>
          <p:nvPr/>
        </p:nvSpPr>
        <p:spPr>
          <a:xfrm>
            <a:off x="27354" y="3054350"/>
            <a:ext cx="1725246" cy="1981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/>
              <a:t>Нежеланите събития са: </a:t>
            </a:r>
          </a:p>
        </p:txBody>
      </p:sp>
    </p:spTree>
    <p:extLst>
      <p:ext uri="{BB962C8B-B14F-4D97-AF65-F5344CB8AC3E}">
        <p14:creationId xmlns:p14="http://schemas.microsoft.com/office/powerpoint/2010/main" val="2054384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bg-BG" sz="2800" b="1">
                <a:latin typeface="EC Square Sans Pro"/>
                <a:cs typeface="Arial"/>
              </a:rPr>
              <a:t>Изхвърляне на ветеринарни лекарства</a:t>
            </a:r>
          </a:p>
          <a:p>
            <a:endParaRPr lang="es-ES" sz="2800" b="1" kern="1200" dirty="0">
              <a:latin typeface="EC Square Sans Pro" panose="020B05060400000200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18821" y="2779796"/>
            <a:ext cx="9144000" cy="230832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Първична опаковка и остатъци от лекарства след употреба. </a:t>
            </a:r>
          </a:p>
          <a:p>
            <a:endParaRPr lang="en-US" kern="1200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ВЛП или МФ с изтекъл срок на годност или които не са съхранявани съгласно инструкциите. </a:t>
            </a:r>
          </a:p>
          <a:p>
            <a:endParaRPr lang="en-US" kern="1200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Предписване на количество, надвишаващо необходимото количество, или незавършен курс на лечение поради трудности при прилагане, нежелани реакции, промяна в лечението или поради смърт на животните по време на лечението.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1000" y="6407150"/>
            <a:ext cx="9220200" cy="2616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bg-BG" sz="110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  <a:hlinkClick r:id="rId2"/>
              </a:rPr>
              <a:t>FACTSHEET_PharmaceuticalWasteDisposal.pdf (epruma.eu)</a:t>
            </a: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s-ES" sz="1050" b="1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14600" y="1535773"/>
            <a:ext cx="584807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bg-BG" sz="2400" b="1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Как и къде възникват фармацевтичните отпадъци?</a:t>
            </a:r>
          </a:p>
        </p:txBody>
      </p:sp>
    </p:spTree>
    <p:extLst>
      <p:ext uri="{BB962C8B-B14F-4D97-AF65-F5344CB8AC3E}">
        <p14:creationId xmlns:p14="http://schemas.microsoft.com/office/powerpoint/2010/main" val="40025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5E626828-67E9-C1A7-7219-349BBCA3B2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bg-BG" sz="2800" b="1">
                <a:latin typeface="EC Square Sans Pro" panose="020B0506040000020004" pitchFamily="34" charset="0"/>
              </a:rPr>
              <a:t>Изхвърляне на ветеринарни лекарства</a:t>
            </a:r>
          </a:p>
          <a:p>
            <a:endParaRPr lang="es-ES" sz="2800" b="1" kern="1200" dirty="0">
              <a:latin typeface="EC Square Sans Pro" panose="020B05060400000200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1000" y="2523841"/>
            <a:ext cx="5791200" cy="34163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Всички (предписващи и потребители) са отговорни за минимизиране на фармацевтичните отпадъци.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kern="1200" dirty="0">
              <a:solidFill>
                <a:srgbClr val="003399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Изхвърлянето на фармацевтични отпадъци във водни пътища трябва да бъде изключено.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kern="1200" dirty="0">
              <a:solidFill>
                <a:srgbClr val="003399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Фармацевтичните отпадъци трябва да се съхраняват в специален контейнер, кофа или съоръжение, за да се осигури адекватна защита на здравето на животните, човешкото здраве, фуражите, храната и околната среда. Те трябва да бъдат съхранявани отделно от наличните годни ветеринарни лекарства, за да се гарантира, че отпадъците не могат да бъдат неволно използвани. </a:t>
            </a:r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-5179" y="1476361"/>
            <a:ext cx="12192000" cy="580491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s-ES" sz="1050" b="1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51124" y="1378754"/>
            <a:ext cx="3724097" cy="6924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bg-BG" sz="2800" b="1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Най-добри практики за изхвърляне </a:t>
            </a:r>
          </a:p>
          <a:p>
            <a:pPr algn="ctr"/>
            <a:r>
              <a:rPr lang="bg-BG" sz="1100" b="1">
                <a:solidFill>
                  <a:schemeClr val="bg1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  <a:hlinkClick r:id="rId3"/>
              </a:rPr>
              <a:t>PharmaceuticalWasteDisposal.pdf (epruma.eu)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90821" y="2523841"/>
            <a:ext cx="6024239" cy="34163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Отпадъците трябва да се изхвърлят в съответствие с посоченото в Кратката характеристика на продукта (КХП) и законодателството за отпадъците и националните системи, разработени в диалог с всички страни за събиране, транспортиране и изхвърляне на отпадъците. </a:t>
            </a:r>
          </a:p>
          <a:p>
            <a:endParaRPr lang="en-US" kern="1200" dirty="0">
              <a:solidFill>
                <a:srgbClr val="003399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Държавите членки гарантират, че са въведени подходящи системи за събиране или изхвърляне на отпадъци от ветеринарни лекарствени продукти (включително медикаментозни фуражи) и гарантират, че местоположението на пунктовете за събиране или изхвърляне, както и друга подходяща информация, се предоставят на фермерите, животновъдите, ветеринарните лекари и други съответни лица. </a:t>
            </a:r>
          </a:p>
          <a:p>
            <a:r>
              <a:rPr lang="bg-BG" dirty="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04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id="{9D236A0E-7B83-4899-85A1-F5EB0981C8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140" y="175937"/>
            <a:ext cx="4058816" cy="777394"/>
          </a:xfrm>
          <a:prstGeom prst="rect">
            <a:avLst/>
          </a:prstGeom>
        </p:spPr>
      </p:pic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838200" y="224483"/>
            <a:ext cx="6781800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609600" y="298802"/>
            <a:ext cx="6172200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Други съображения за предписване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F94BF2AF-5A6C-4B2C-B014-C47A4CD105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63274"/>
            <a:ext cx="3927051" cy="5501491"/>
          </a:xfrm>
          <a:prstGeom prst="rect">
            <a:avLst/>
          </a:prstGeom>
        </p:spPr>
      </p:pic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4ABD333F-97D8-41DE-B6F0-40ABA42FAC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193272"/>
            <a:ext cx="3918003" cy="55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9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D411D83-B87A-6460-82ED-63D29A760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bg-BG" b="1">
                <a:latin typeface="Arial"/>
                <a:cs typeface="Arial"/>
              </a:rPr>
              <a:t>Насоки за разумна употреба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271D7FC-38CE-C1DA-EBD7-7F51432E06CD}"/>
              </a:ext>
            </a:extLst>
          </p:cNvPr>
          <p:cNvSpPr/>
          <p:nvPr/>
        </p:nvSpPr>
        <p:spPr>
          <a:xfrm>
            <a:off x="383062" y="1759102"/>
            <a:ext cx="5635611" cy="465209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AB7E57-D92C-1F72-0297-1EA5121A2B31}"/>
              </a:ext>
            </a:extLst>
          </p:cNvPr>
          <p:cNvSpPr txBox="1"/>
          <p:nvPr/>
        </p:nvSpPr>
        <p:spPr>
          <a:xfrm>
            <a:off x="806145" y="2289174"/>
            <a:ext cx="4959259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EC Square Sans Pro"/>
                <a:cs typeface="EC Square Sans Pro"/>
              </a:rPr>
              <a:t>Насоки за разумна употреба на </a:t>
            </a:r>
            <a:br>
              <a:rPr kumimoji="0" lang="bg-BG" sz="24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EC Square Sans Pro"/>
                <a:cs typeface="EC Square Sans Pro"/>
              </a:rPr>
            </a:br>
            <a:r>
              <a:rPr kumimoji="0" lang="bg-BG" sz="24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EC Square Sans Pro"/>
                <a:cs typeface="EC Square Sans Pro"/>
              </a:rPr>
              <a:t>антимикробни средства във ветеринарната медицина (2015/C 299/04)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https://health.ec.europa.eu/system/files/2016-11/2015_prudent_use_guidelines_en_0.pdf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53290D-DC25-D02B-252D-06B24A349D71}"/>
              </a:ext>
            </a:extLst>
          </p:cNvPr>
          <p:cNvSpPr/>
          <p:nvPr/>
        </p:nvSpPr>
        <p:spPr>
          <a:xfrm>
            <a:off x="6146953" y="1777709"/>
            <a:ext cx="5431638" cy="4605729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3B1CED-CE99-A895-64A0-46F5ADA70862}"/>
              </a:ext>
            </a:extLst>
          </p:cNvPr>
          <p:cNvSpPr txBox="1"/>
          <p:nvPr/>
        </p:nvSpPr>
        <p:spPr>
          <a:xfrm>
            <a:off x="6401228" y="2205816"/>
            <a:ext cx="4643854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Рамка за най-добри практики за употребата на антимикробни средства при отглеждани за храни животни в ЕС – Достигане до следващото ниво.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 https://epruma.eu/home/best-practice-guides/best-practice-framework-for-the-use-of-antimicrobials-in-food-producing-animals-in-the-eu-reaching-for-the-next-level/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1F76AE-BB65-4126-9BB2-46C4F9E6FDE6}"/>
              </a:ext>
            </a:extLst>
          </p:cNvPr>
          <p:cNvSpPr txBox="1"/>
          <p:nvPr/>
        </p:nvSpPr>
        <p:spPr>
          <a:xfrm>
            <a:off x="271616" y="1291769"/>
            <a:ext cx="879618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highlight>
                  <a:srgbClr val="ECEBEB"/>
                </a:highlight>
                <a:uLnTx/>
                <a:uFillTx/>
              </a:rPr>
              <a:t>Не с</a:t>
            </a:r>
            <a:r>
              <a:rPr lang="bg-BG" dirty="0">
                <a:solidFill>
                  <a:srgbClr val="003399"/>
                </a:solidFill>
                <a:highlight>
                  <a:srgbClr val="ECEBEB"/>
                </a:highlight>
              </a:rPr>
              <a:t>а </a:t>
            </a:r>
            <a:r>
              <a:rPr kumimoji="0" lang="bg-BG" sz="1800" b="0" i="0" u="none" strike="noStrike" cap="none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highlight>
                  <a:srgbClr val="ECEBEB"/>
                </a:highlight>
                <a:uLnTx/>
                <a:uFillTx/>
              </a:rPr>
              <a:t>правно обвързващи, както предишните актове/разпоредби!</a:t>
            </a:r>
          </a:p>
        </p:txBody>
      </p:sp>
    </p:spTree>
    <p:extLst>
      <p:ext uri="{BB962C8B-B14F-4D97-AF65-F5344CB8AC3E}">
        <p14:creationId xmlns:p14="http://schemas.microsoft.com/office/powerpoint/2010/main" val="280605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D00EA2-ADF9-4541-BC2E-B213C063C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11150"/>
            <a:ext cx="11125200" cy="533400"/>
          </a:xfrm>
        </p:spPr>
        <p:txBody>
          <a:bodyPr>
            <a:noAutofit/>
          </a:bodyPr>
          <a:lstStyle/>
          <a:p>
            <a:pPr algn="ctr"/>
            <a:r>
              <a:rPr lang="bg-BG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Законодателство за здравеопазването на животните </a:t>
            </a:r>
            <a:br>
              <a:rPr lang="en-US" b="1" dirty="0">
                <a:solidFill>
                  <a:srgbClr val="002060"/>
                </a:solidFill>
                <a:latin typeface="EC Square Sans Pro" panose="020B0506040000020004" pitchFamily="34" charset="0"/>
              </a:rPr>
            </a:br>
            <a:r>
              <a:rPr lang="bg-BG" dirty="0">
                <a:solidFill>
                  <a:srgbClr val="002060"/>
                </a:solidFill>
                <a:latin typeface="EC Square Sans Pro" panose="020B0506040000020004" pitchFamily="34" charset="0"/>
              </a:rPr>
              <a:t>(Регламент (ЕС) 2016/429 за заразните болести по животните)</a:t>
            </a:r>
          </a:p>
        </p:txBody>
      </p:sp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1C8A5D96-79CC-49D4-9958-218917ABEFF5}"/>
              </a:ext>
            </a:extLst>
          </p:cNvPr>
          <p:cNvSpPr/>
          <p:nvPr/>
        </p:nvSpPr>
        <p:spPr>
          <a:xfrm>
            <a:off x="0" y="1377950"/>
            <a:ext cx="12192000" cy="782622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B06E44-AA44-47B7-AAF6-04F925D1A917}"/>
              </a:ext>
            </a:extLst>
          </p:cNvPr>
          <p:cNvSpPr txBox="1"/>
          <p:nvPr/>
        </p:nvSpPr>
        <p:spPr>
          <a:xfrm>
            <a:off x="594851" y="1496775"/>
            <a:ext cx="1144148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„Превенцията е по-добра от лечението“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D5898F-F375-489E-901B-A22AC9EFCE86}"/>
              </a:ext>
            </a:extLst>
          </p:cNvPr>
          <p:cNvSpPr txBox="1"/>
          <p:nvPr/>
        </p:nvSpPr>
        <p:spPr>
          <a:xfrm>
            <a:off x="3429000" y="2970628"/>
            <a:ext cx="4267200" cy="32008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Ясна </a:t>
            </a:r>
            <a:r>
              <a:rPr kumimoji="0" lang="bg-BG" sz="1400" b="1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отговорност</a:t>
            </a:r>
            <a:r>
              <a:rPr kumimoji="0" lang="bg-BG" sz="1400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 за всички участници в здравеопазването на животните</a:t>
            </a:r>
          </a:p>
          <a:p>
            <a:pPr marL="285750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400" b="1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sym typeface="Wingdings" panose="05000000000000000000" pitchFamily="2" charset="2"/>
              </a:rPr>
              <a:t>Оператори</a:t>
            </a:r>
            <a:r>
              <a:rPr kumimoji="0" lang="bg-BG" sz="1400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sym typeface="Wingdings" panose="05000000000000000000" pitchFamily="2" charset="2"/>
              </a:rPr>
              <a:t>  гарантиране на високо ниво на здравеопазване и хуманно отношение към животните, както и биосигурност</a:t>
            </a:r>
          </a:p>
          <a:p>
            <a:pPr marL="285750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400" b="1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sym typeface="Wingdings" panose="05000000000000000000" pitchFamily="2" charset="2"/>
              </a:rPr>
              <a:t>Ветеринарни лекари </a:t>
            </a:r>
            <a:r>
              <a:rPr kumimoji="0" lang="bg-BG" sz="1400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sym typeface="Wingdings" panose="05000000000000000000" pitchFamily="2" charset="2"/>
              </a:rPr>
              <a:t> повишаване на осведомеността и помощ при превенцията и разпространението на патогени</a:t>
            </a:r>
          </a:p>
          <a:p>
            <a:pPr marL="285750" marR="0" lvl="1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400" b="1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sym typeface="Wingdings" panose="05000000000000000000" pitchFamily="2" charset="2"/>
              </a:rPr>
              <a:t>CA</a:t>
            </a:r>
            <a:r>
              <a:rPr kumimoji="0" lang="bg-BG" sz="1400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sym typeface="Wingdings" panose="05000000000000000000" pitchFamily="2" charset="2"/>
              </a:rPr>
              <a:t>  защита на здравето на животните, човешкото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 здраве и околната среда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4ED37D-C482-486E-AF69-173FCDD414FE}"/>
              </a:ext>
            </a:extLst>
          </p:cNvPr>
          <p:cNvSpPr txBox="1"/>
          <p:nvPr/>
        </p:nvSpPr>
        <p:spPr>
          <a:xfrm>
            <a:off x="7882194" y="2970628"/>
            <a:ext cx="4309806" cy="3588922"/>
          </a:xfrm>
          <a:prstGeom prst="rect">
            <a:avLst/>
          </a:prstGeom>
          <a:solidFill>
            <a:srgbClr val="2C7470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Даване на приоритет </a:t>
            </a:r>
            <a:r>
              <a:rPr kumimoji="0" lang="bg-BG" sz="18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на намесата на ЕС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8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Регулаторни инструменти/интервенции за резистентни </a:t>
            </a:r>
            <a:r>
              <a:rPr kumimoji="0" lang="bg-BG" sz="1800" b="0" i="0" u="none" strike="noStrike" cap="none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патогени</a:t>
            </a:r>
            <a:r>
              <a:rPr kumimoji="0" lang="bg-BG" sz="18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: „причинители на болести“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8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Могат да се прилагат мерки за превенция и контрол на заболявания (наблюдение, </a:t>
            </a:r>
            <a:r>
              <a:rPr kumimoji="0" lang="bg-BG" sz="1800" b="0" i="0" u="none" strike="noStrike" cap="none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ерадикация</a:t>
            </a:r>
            <a:r>
              <a:rPr kumimoji="0" lang="bg-BG" sz="18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 и т.н.)</a:t>
            </a:r>
          </a:p>
          <a:p>
            <a:pPr marL="182563" marR="0" lvl="0" indent="-1825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18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Правно основание за мониторинг на АМР при </a:t>
            </a:r>
            <a:r>
              <a:rPr kumimoji="0" lang="bg-BG" sz="1800" b="0" i="0" u="none" strike="noStrike" cap="none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патогени</a:t>
            </a:r>
            <a:r>
              <a:rPr kumimoji="0" lang="bg-BG" sz="18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 по животните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73ED4B-94AE-4043-B465-D839C22AE128}"/>
              </a:ext>
            </a:extLst>
          </p:cNvPr>
          <p:cNvSpPr/>
          <p:nvPr/>
        </p:nvSpPr>
        <p:spPr>
          <a:xfrm>
            <a:off x="76200" y="2970628"/>
            <a:ext cx="3157798" cy="27699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cap="none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Превантивно </a:t>
            </a:r>
            <a:r>
              <a:rPr kumimoji="0" lang="bg-BG" sz="1800" b="0" i="0" u="none" strike="noStrike" cap="none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ориентиран </a:t>
            </a:r>
            <a:r>
              <a:rPr kumimoji="0" lang="bg-BG" sz="1800" b="1" i="0" u="none" strike="noStrike" cap="none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подход</a:t>
            </a:r>
            <a:r>
              <a:rPr kumimoji="0" lang="bg-BG" sz="1800" b="0" i="0" u="none" strike="noStrike" cap="none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cap="none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подобряване на здравето на животните и мерките за биосигурност, добри селскостопански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10125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2597150"/>
            <a:ext cx="3269385" cy="163769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lIns="91440" tIns="45720" rIns="91440" bIns="45720" anchor="t"/>
          <a:lstStyle/>
          <a:p>
            <a:r>
              <a:rPr lang="bg-BG" sz="4000" b="1" dirty="0">
                <a:solidFill>
                  <a:schemeClr val="tx2"/>
                </a:solidFill>
                <a:latin typeface="EC Square Sans Pro"/>
                <a:cs typeface="Arial"/>
              </a:rPr>
              <a:t>Национални разпоред</a:t>
            </a:r>
            <a:r>
              <a:rPr lang="bg-BG" sz="4000" b="1" dirty="0">
                <a:latin typeface="EC Square Sans Pro"/>
                <a:cs typeface="Arial"/>
              </a:rPr>
              <a:t>би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08CF0B-FC71-EA31-B631-34D0372A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54350"/>
            <a:ext cx="2428875" cy="1457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25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462631" cy="5943600"/>
          </a:xfrm>
        </p:spPr>
        <p:txBody>
          <a:bodyPr/>
          <a:lstStyle/>
          <a:p>
            <a:r>
              <a:rPr lang="bg-BG" b="1" dirty="0"/>
              <a:t>НАЦИОНАЛНО ЗАКОНОДАТЕЛСТВО:</a:t>
            </a:r>
          </a:p>
          <a:p>
            <a:endParaRPr lang="bg-BG" b="1" dirty="0"/>
          </a:p>
          <a:p>
            <a:r>
              <a:rPr lang="bg-BG" dirty="0"/>
              <a:t>ЕФЕКТИВНОТО ПРИЛАГАНЕ НА НАЦИОНАЛНО НИВО НА РАЗПОРЕДБИТЕ НА РЕГЛАМЕНТ 2019/6 ОТНОСНО ВЕТЕРИНАРНИТЕ ЛЕКАРСТВЕНИ ПРОДУКТИ /ВКЛЮЧИТЕЛНО АНТИМИКРОБНИТЕ/ И НА РЕГЛАМЕНТ 2019/4 ОТНОСНО МЕДИКАМЕНТОЗНИТЕ ФУРАЖИ Е ОСИГУРЕНО ЧРЕЗ:</a:t>
            </a:r>
          </a:p>
          <a:p>
            <a:endParaRPr lang="bg-BG" b="1" dirty="0"/>
          </a:p>
          <a:p>
            <a:r>
              <a:rPr lang="bg-BG" b="1" dirty="0"/>
              <a:t> - ЗАКОН ЗА ВЕТЕРИНАРНОМЕДИЦИНСКАТА ДЕЙНОСТ;</a:t>
            </a:r>
          </a:p>
          <a:p>
            <a:endParaRPr lang="bg-BG" b="1" dirty="0"/>
          </a:p>
          <a:p>
            <a:r>
              <a:rPr lang="bg-BG" b="1" dirty="0"/>
              <a:t>- ЗАКОН ЗА ФУРАЖИТЕ.</a:t>
            </a:r>
          </a:p>
        </p:txBody>
      </p:sp>
    </p:spTree>
    <p:extLst>
      <p:ext uri="{BB962C8B-B14F-4D97-AF65-F5344CB8AC3E}">
        <p14:creationId xmlns:p14="http://schemas.microsoft.com/office/powerpoint/2010/main" val="64948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462631" cy="6172200"/>
          </a:xfrm>
        </p:spPr>
        <p:txBody>
          <a:bodyPr/>
          <a:lstStyle/>
          <a:p>
            <a:r>
              <a:rPr lang="bg-BG" dirty="0"/>
              <a:t>РЪКОВОДСТВА ЗА РАЗУМНА УПОТРЕБА НА АНТИМИКРОБНИ СРЕДСТВА, ПУБЛИКУВАНИ ОТ МИНИСТЕРСТВО НА ЗЕМЕДЕЛИЕТО И ХРАНИТЕ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2901"/>
            <a:ext cx="105156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97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462631" cy="6172200"/>
          </a:xfrm>
        </p:spPr>
        <p:txBody>
          <a:bodyPr/>
          <a:lstStyle/>
          <a:p>
            <a:r>
              <a:rPr lang="bg-BG" dirty="0"/>
              <a:t>РЪКОВОДСТВА ЗА РАЗУМНА УПОТРЕБА НА АНТИМИКРОБНИ СРЕДСТВА, ПУБЛИКУВАНИ ОТ МИНИСТЕРСТВО НА ЗЕМЕДЕЛИЕТО И ХРАНИТЕ</a:t>
            </a:r>
          </a:p>
          <a:p>
            <a:endParaRPr lang="bg-BG" dirty="0"/>
          </a:p>
          <a:p>
            <a:r>
              <a:rPr lang="bg-BG" dirty="0"/>
              <a:t>-</a:t>
            </a:r>
            <a:r>
              <a:rPr lang="ru-RU" b="1" dirty="0">
                <a:hlinkClick r:id="rId2"/>
              </a:rPr>
              <a:t>Международни инструменти за употребата на антимикробни средства при хора, животни и растения</a:t>
            </a:r>
            <a:endParaRPr lang="ru-RU" b="1" dirty="0"/>
          </a:p>
          <a:p>
            <a:endParaRPr lang="ru-RU" b="1" dirty="0"/>
          </a:p>
          <a:p>
            <a:r>
              <a:rPr lang="bg-BG" dirty="0"/>
              <a:t>-</a:t>
            </a:r>
            <a:r>
              <a:rPr lang="ru-RU" b="1" dirty="0">
                <a:hlinkClick r:id="rId3"/>
              </a:rPr>
              <a:t>Дейности на ЕС в борбата с антимикробната резистетност</a:t>
            </a:r>
            <a:endParaRPr lang="ru-RU" b="1" dirty="0"/>
          </a:p>
          <a:p>
            <a:endParaRPr lang="bg-BG" dirty="0"/>
          </a:p>
          <a:p>
            <a:r>
              <a:rPr lang="bg-BG" dirty="0"/>
              <a:t>-</a:t>
            </a:r>
            <a:r>
              <a:rPr lang="ru-RU" b="1" dirty="0">
                <a:hlinkClick r:id="rId4"/>
              </a:rPr>
              <a:t>Насоки за разумната употреба на антимикробни средства във ветеринарната медицина  (Известие на Комисията 2015/C 299/04  на български език)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-</a:t>
            </a:r>
            <a:r>
              <a:rPr lang="ru-RU" b="1" dirty="0">
                <a:hlinkClick r:id="rId5"/>
              </a:rPr>
              <a:t>"Ръководство за разумна и отговорна употреба на антимикробни средства във ветеринарната медицина и практика“ разработено от Българската агенция по безопасност на храните</a:t>
            </a:r>
            <a:endParaRPr lang="ru-RU" b="1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939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9200" y="1073150"/>
            <a:ext cx="60828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bg-BG" sz="28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Допълнително приложимо законодателство, разпоредби и/или насоки, които трябва да бъдат разгледани от ветеринарните лекари и фермерите (II) </a:t>
            </a:r>
            <a:r>
              <a:rPr lang="bg-BG" sz="1400" i="1" dirty="0">
                <a:solidFill>
                  <a:srgbClr val="003399"/>
                </a:solidFill>
                <a:latin typeface="EC Square Sans Pro" panose="020B0506040000020004" pitchFamily="34" charset="0"/>
              </a:rPr>
              <a:t>Лекция 4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9E58-19B1-E7ED-7608-24282A0A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bg-BG">
                <a:latin typeface="EC Square Sans Pro" panose="020B0506040000020004" pitchFamily="34" charset="0"/>
              </a:rPr>
              <a:t>БЪЛГАРИЯ, 6 НОЕМВРИ 2024 г.</a:t>
            </a:r>
          </a:p>
          <a:p>
            <a:endParaRPr lang="es-ES" kern="1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bg-BG" sz="2400" noProof="0">
                <a:solidFill>
                  <a:srgbClr val="003399"/>
                </a:solidFill>
                <a:latin typeface="EC Square Sans Pro" panose="020B0506040000020004" pitchFamily="34" charset="0"/>
              </a:rPr>
              <a:t>Практическо обучение за фермери и ветеринарни лекари: Нови мерки за борба с антимикробната резистентност</a:t>
            </a:r>
          </a:p>
          <a:p>
            <a:endParaRPr lang="es-ES" kern="1200" dirty="0"/>
          </a:p>
        </p:txBody>
      </p:sp>
    </p:spTree>
    <p:extLst>
      <p:ext uri="{BB962C8B-B14F-4D97-AF65-F5344CB8AC3E}">
        <p14:creationId xmlns:p14="http://schemas.microsoft.com/office/powerpoint/2010/main" val="3971793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462631" cy="6172200"/>
          </a:xfrm>
        </p:spPr>
        <p:txBody>
          <a:bodyPr/>
          <a:lstStyle/>
          <a:p>
            <a:r>
              <a:rPr lang="bg-BG" dirty="0"/>
              <a:t>РЪКОВОДСТВА ЗА РАЗУМНА УПОТРЕБА НА АНТИМИКРОБНИ СРЕДСТВА, ПУБЛИКУВАНИ ОТ МИНИСТЕРСТВО НА ЗЕМЕДЕЛИЕТО И ХРАНИТЕ</a:t>
            </a:r>
          </a:p>
          <a:p>
            <a:endParaRPr lang="bg-BG" dirty="0"/>
          </a:p>
          <a:p>
            <a:r>
              <a:rPr lang="bg-BG" dirty="0"/>
              <a:t>-</a:t>
            </a:r>
            <a:r>
              <a:rPr lang="ru-RU" b="1" dirty="0">
                <a:hlinkClick r:id="rId2"/>
              </a:rPr>
              <a:t>Ръководство за биологична сигурност, за производство и търговия с домашни птици“, изготвено от индустрията и любезно предоставено със съдействието на Съюз на птицевъдите в България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-Доклад за „Намaляване на употребата на антибиотици чрез подобряване на хуманното отношение към животните«</a:t>
            </a:r>
          </a:p>
          <a:p>
            <a:endParaRPr lang="ru-RU" b="1" dirty="0"/>
          </a:p>
          <a:p>
            <a:r>
              <a:rPr lang="ru-RU" b="1" dirty="0"/>
              <a:t>-</a:t>
            </a:r>
            <a:r>
              <a:rPr lang="ru-RU" b="1" dirty="0">
                <a:hlinkClick r:id="rId3"/>
              </a:rPr>
              <a:t>Наръчник на добри земеделски практики“ (стр. 54-57 относно Противодействие на болести по животните и борба с патогенните и заболявания и Практики за ограничаване на употребата на антимикробни средства)</a:t>
            </a:r>
            <a:endParaRPr lang="ru-RU" b="1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07966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11150"/>
            <a:ext cx="10591800" cy="476730"/>
          </a:xfrm>
        </p:spPr>
        <p:txBody>
          <a:bodyPr/>
          <a:lstStyle/>
          <a:p>
            <a:r>
              <a:rPr lang="ru-RU" sz="2000" b="1" dirty="0"/>
              <a:t>Примери за определяне на микробната резистентност от продуктивни животни</a:t>
            </a:r>
          </a:p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5151437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225550"/>
            <a:ext cx="68834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374384"/>
            <a:ext cx="6883400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277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311150"/>
            <a:ext cx="10515600" cy="476730"/>
          </a:xfrm>
        </p:spPr>
        <p:txBody>
          <a:bodyPr/>
          <a:lstStyle/>
          <a:p>
            <a:r>
              <a:rPr lang="ru-RU" sz="2000" b="1" dirty="0"/>
              <a:t>Примери за определяне на микробната резистентност от продуктивни животни</a:t>
            </a:r>
          </a:p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1121322"/>
            <a:ext cx="4614863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13" y="1225550"/>
            <a:ext cx="7540625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68" y="4160181"/>
            <a:ext cx="75406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168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bg-BG" sz="2400" b="0" i="0" u="none" strike="noStrike" cap="none" normalizeH="0" noProof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</a:rPr>
              <a:t>Правна рамка на ЕС относно ветеринарните лекарствени продукти/медикаментозните фуражи</a:t>
            </a:r>
          </a:p>
          <a:p>
            <a:endParaRPr lang="es-ES" kern="1200" dirty="0"/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9D3B450E-7A93-3DB5-B075-862AB47C58CA}"/>
              </a:ext>
            </a:extLst>
          </p:cNvPr>
          <p:cNvSpPr/>
          <p:nvPr/>
        </p:nvSpPr>
        <p:spPr>
          <a:xfrm>
            <a:off x="152400" y="1757036"/>
            <a:ext cx="56388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Регламент (ЕС) 2019/6 относно ветеринарните лекарствени продукти</a:t>
            </a:r>
            <a:br>
              <a:rPr kumimoji="0" lang="bg-BG" sz="18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bg-BG" sz="1800" b="1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8E70A223-9C04-A114-9ABC-6AFEBE1B7957}"/>
              </a:ext>
            </a:extLst>
          </p:cNvPr>
          <p:cNvSpPr/>
          <p:nvPr/>
        </p:nvSpPr>
        <p:spPr>
          <a:xfrm>
            <a:off x="6012735" y="1789354"/>
            <a:ext cx="55626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Регламент (ЕС) 2019/4 относно медикаментозните фуражи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8FEC682-77D0-5936-48B2-A04B72C9279D}"/>
              </a:ext>
            </a:extLst>
          </p:cNvPr>
          <p:cNvSpPr/>
          <p:nvPr/>
        </p:nvSpPr>
        <p:spPr>
          <a:xfrm>
            <a:off x="2743200" y="5533206"/>
            <a:ext cx="6172200" cy="1219200"/>
          </a:xfrm>
          <a:prstGeom prst="wedgeRoundRectCallout">
            <a:avLst>
              <a:gd name="adj1" fmla="val -4837"/>
              <a:gd name="adj2" fmla="val -86957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LID4096" kern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B8A17-D36B-F3DB-5323-56182A838105}"/>
              </a:ext>
            </a:extLst>
          </p:cNvPr>
          <p:cNvSpPr txBox="1"/>
          <p:nvPr/>
        </p:nvSpPr>
        <p:spPr>
          <a:xfrm>
            <a:off x="2990850" y="5721350"/>
            <a:ext cx="560070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EC Square Sans Pro" panose="020B0506040000020004"/>
              </a:rPr>
              <a:t> + Актовете за изпълнение и делегираните актове</a:t>
            </a:r>
          </a:p>
        </p:txBody>
      </p:sp>
    </p:spTree>
    <p:extLst>
      <p:ext uri="{BB962C8B-B14F-4D97-AF65-F5344CB8AC3E}">
        <p14:creationId xmlns:p14="http://schemas.microsoft.com/office/powerpoint/2010/main" val="161377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8904" y="5492750"/>
            <a:ext cx="4876800" cy="533400"/>
          </a:xfrm>
        </p:spPr>
        <p:txBody>
          <a:bodyPr>
            <a:noAutofit/>
          </a:bodyPr>
          <a:lstStyle/>
          <a:p>
            <a:pPr>
              <a:buClr>
                <a:srgbClr val="2C7470"/>
              </a:buClr>
            </a:pPr>
            <a:r>
              <a:rPr lang="bg-BG" sz="1800" i="1">
                <a:latin typeface="EC Square Sans Pro" panose="020B0506040000020004" pitchFamily="34" charset="0"/>
              </a:rPr>
              <a:t>Регламент за изпълнение (ЕС) 2022/1255 на Комисията</a:t>
            </a:r>
          </a:p>
        </p:txBody>
      </p:sp>
      <p:sp>
        <p:nvSpPr>
          <p:cNvPr id="11" name="Rectángulo redondeado 13">
            <a:extLst>
              <a:ext uri="{FF2B5EF4-FFF2-40B4-BE49-F238E27FC236}">
                <a16:creationId xmlns:a16="http://schemas.microsoft.com/office/drawing/2014/main" id="{3C063308-3175-470A-8674-23998002115A}"/>
              </a:ext>
            </a:extLst>
          </p:cNvPr>
          <p:cNvSpPr/>
          <p:nvPr/>
        </p:nvSpPr>
        <p:spPr>
          <a:xfrm>
            <a:off x="0" y="1377950"/>
            <a:ext cx="12192000" cy="568148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1200" cap="none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79C4BED-479A-45B6-97C3-BC92A7F5A580}"/>
              </a:ext>
            </a:extLst>
          </p:cNvPr>
          <p:cNvSpPr/>
          <p:nvPr/>
        </p:nvSpPr>
        <p:spPr>
          <a:xfrm>
            <a:off x="533400" y="3293386"/>
            <a:ext cx="5386070" cy="2092881"/>
          </a:xfrm>
          <a:prstGeom prst="rect">
            <a:avLst/>
          </a:prstGeom>
        </p:spPr>
        <p:txBody>
          <a:bodyPr wrap="square" lIns="91440" tIns="45720" rIns="91440" bIns="45720" anchor="t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/>
              </a:rPr>
              <a:t>Антимикробните средства и групата антимикробни средства, изброени в настоящия регламент, </a:t>
            </a:r>
            <a:r>
              <a:rPr lang="bg-BG" sz="2000" b="1" dirty="0">
                <a:solidFill>
                  <a:srgbClr val="024B9C"/>
                </a:solidFill>
                <a:latin typeface="EC Square Sans Pro"/>
              </a:rPr>
              <a:t>не могат</a:t>
            </a:r>
            <a:r>
              <a:rPr lang="bg-BG" sz="2000" dirty="0">
                <a:solidFill>
                  <a:srgbClr val="024B9C"/>
                </a:solidFill>
                <a:latin typeface="EC Square Sans Pro"/>
              </a:rPr>
              <a:t> да се използват при животни при каквито и да било обстоятелства.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Този списък</a:t>
            </a:r>
            <a:r>
              <a:rPr kumimoji="0" lang="bg-BG" sz="2000" b="0" i="0" u="none" strike="noStrike" cap="none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ще бъде постоянно преразглеждан </a:t>
            </a:r>
            <a:r>
              <a:rPr kumimoji="0" lang="bg-BG" sz="20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в съответствие с новите научни доказателства или новопоявилата се информация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9EEDB9F-1083-41DA-9AD0-3F26A694B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2"/>
          <a:stretch/>
        </p:blipFill>
        <p:spPr>
          <a:xfrm>
            <a:off x="6478905" y="2273055"/>
            <a:ext cx="5105400" cy="311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1943CAF-5478-4463-AA84-1FFA92F30628}"/>
              </a:ext>
            </a:extLst>
          </p:cNvPr>
          <p:cNvSpPr txBox="1"/>
          <p:nvPr/>
        </p:nvSpPr>
        <p:spPr>
          <a:xfrm>
            <a:off x="10247404" y="2166572"/>
            <a:ext cx="1369286" cy="369332"/>
          </a:xfrm>
          <a:prstGeom prst="rect">
            <a:avLst/>
          </a:prstGeom>
          <a:solidFill>
            <a:srgbClr val="2C7470"/>
          </a:solidFill>
        </p:spPr>
        <p:txBody>
          <a:bodyPr wrap="non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1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„списък за лечение“</a:t>
            </a:r>
          </a:p>
        </p:txBody>
      </p:sp>
      <p:sp>
        <p:nvSpPr>
          <p:cNvPr id="23" name="Marcador de texto 1">
            <a:extLst>
              <a:ext uri="{FF2B5EF4-FFF2-40B4-BE49-F238E27FC236}">
                <a16:creationId xmlns:a16="http://schemas.microsoft.com/office/drawing/2014/main" id="{7329D52D-90AE-48B1-A0EF-ED56FE7CCA71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10363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НЯКОИ АНТИМИКРОБНИ СРЕДСТВА СА ЗАБРАНЕНИ ЗА УПОТРЕБА ЗА ЛЕЧЕНИЕ НА ЖИВОТНИ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762000" y="1318139"/>
            <a:ext cx="112776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000" b="1">
                <a:solidFill>
                  <a:srgbClr val="FFFFFF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Списъкът със запазени за лечение при хора: антимикробни средства, които са запазени за лечение на определени инфекции при хора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104A6A-FE47-CB8E-FCB9-2CDABCCF63A1}"/>
              </a:ext>
            </a:extLst>
          </p:cNvPr>
          <p:cNvSpPr txBox="1"/>
          <p:nvPr/>
        </p:nvSpPr>
        <p:spPr>
          <a:xfrm>
            <a:off x="6986270" y="3196835"/>
            <a:ext cx="4038600" cy="13716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800" b="1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ЗА ИЗПЪЛНЕНИЕ (ЕС) 2022/1255 НА КОМИСИЯТА</a:t>
            </a:r>
          </a:p>
          <a:p>
            <a:pPr algn="ctr"/>
            <a:endParaRPr lang="hu-HU" sz="800" b="1" i="0" u="none" strike="noStrike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800" b="1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19 юли 2022 г.</a:t>
            </a:r>
          </a:p>
          <a:p>
            <a:pPr algn="ctr"/>
            <a:endParaRPr lang="hu-HU" sz="800" b="1" i="0" u="none" strike="noStrike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800" b="1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определяне на антимикробни средства или групи антимикробни средства, запазени за лечението на някои инфекции при хората, в съответствие с Регламент (ЕС) 2019/6 на Европейския парламент и на Съвета</a:t>
            </a:r>
          </a:p>
          <a:p>
            <a:pPr algn="ctr"/>
            <a:endParaRPr lang="hu-HU" sz="800" b="1" i="0" u="none" strike="noStrike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800" b="1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(текст от значение за ЕИП)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042C2-AB77-7585-6863-06FC73FD03B2}"/>
              </a:ext>
            </a:extLst>
          </p:cNvPr>
          <p:cNvSpPr txBox="1"/>
          <p:nvPr/>
        </p:nvSpPr>
        <p:spPr>
          <a:xfrm>
            <a:off x="6529070" y="2675747"/>
            <a:ext cx="457200" cy="16651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bg-BG" sz="8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191/58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3C39E-3F80-0980-9052-49069947D1EF}"/>
              </a:ext>
            </a:extLst>
          </p:cNvPr>
          <p:cNvSpPr txBox="1"/>
          <p:nvPr/>
        </p:nvSpPr>
        <p:spPr>
          <a:xfrm>
            <a:off x="7221220" y="2665586"/>
            <a:ext cx="254000" cy="16651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bg-BG" sz="9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D9B28-311F-BD24-7D8C-FA1604A89907}"/>
              </a:ext>
            </a:extLst>
          </p:cNvPr>
          <p:cNvSpPr txBox="1"/>
          <p:nvPr/>
        </p:nvSpPr>
        <p:spPr>
          <a:xfrm>
            <a:off x="7952739" y="2684493"/>
            <a:ext cx="2105662" cy="1762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bg-BG" sz="8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Официален вестник на Европейския съюз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B87106-C8DD-332A-F4E1-D642C1D0CA4C}"/>
              </a:ext>
            </a:extLst>
          </p:cNvPr>
          <p:cNvSpPr txBox="1"/>
          <p:nvPr/>
        </p:nvSpPr>
        <p:spPr>
          <a:xfrm>
            <a:off x="10744200" y="2695656"/>
            <a:ext cx="788034" cy="1762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bg-BG" sz="8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юли 2022 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4464F-43D1-151F-1E79-BD37CC0E6B53}"/>
              </a:ext>
            </a:extLst>
          </p:cNvPr>
          <p:cNvSpPr txBox="1"/>
          <p:nvPr/>
        </p:nvSpPr>
        <p:spPr>
          <a:xfrm>
            <a:off x="6757670" y="4939153"/>
            <a:ext cx="1680845" cy="1762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bg-BG" sz="8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ЕВРОПЕЙСКАТА КОМИСИЯ.</a:t>
            </a:r>
          </a:p>
        </p:txBody>
      </p:sp>
    </p:spTree>
    <p:extLst>
      <p:ext uri="{BB962C8B-B14F-4D97-AF65-F5344CB8AC3E}">
        <p14:creationId xmlns:p14="http://schemas.microsoft.com/office/powerpoint/2010/main" val="193215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0294580-17A1-419A-A04F-FE29F0C4FFC0}"/>
              </a:ext>
            </a:extLst>
          </p:cNvPr>
          <p:cNvSpPr/>
          <p:nvPr/>
        </p:nvSpPr>
        <p:spPr>
          <a:xfrm>
            <a:off x="832557" y="1875533"/>
            <a:ext cx="5334000" cy="738664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45CAFF2-BFC2-41BD-A8E2-0C608AD73A14}"/>
              </a:ext>
            </a:extLst>
          </p:cNvPr>
          <p:cNvSpPr/>
          <p:nvPr/>
        </p:nvSpPr>
        <p:spPr>
          <a:xfrm>
            <a:off x="6314127" y="2256533"/>
            <a:ext cx="5105400" cy="4303017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C60EA5D-EDCD-4CB7-9DBF-4B36BB404C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271" y="2308596"/>
            <a:ext cx="2957452" cy="409855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6E371D6-5589-4B16-8C65-86003F95D1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8617" y="2322863"/>
            <a:ext cx="2313412" cy="385568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A8E2F320-47EB-4C37-B9E4-0F1154B7B1B0}"/>
              </a:ext>
            </a:extLst>
          </p:cNvPr>
          <p:cNvSpPr txBox="1"/>
          <p:nvPr/>
        </p:nvSpPr>
        <p:spPr>
          <a:xfrm>
            <a:off x="762000" y="951033"/>
            <a:ext cx="3200400" cy="369332"/>
          </a:xfrm>
          <a:prstGeom prst="rect">
            <a:avLst/>
          </a:prstGeom>
          <a:solidFill>
            <a:srgbClr val="2C7470"/>
          </a:solidFill>
        </p:spPr>
        <p:txBody>
          <a:bodyPr wrap="non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„списък за лечение при хора“</a:t>
            </a:r>
          </a:p>
        </p:txBody>
      </p:sp>
      <p:sp>
        <p:nvSpPr>
          <p:cNvPr id="25" name="Rectángulo redondeado 13">
            <a:extLst>
              <a:ext uri="{FF2B5EF4-FFF2-40B4-BE49-F238E27FC236}">
                <a16:creationId xmlns:a16="http://schemas.microsoft.com/office/drawing/2014/main" id="{1E5AE7B6-F26D-4D5D-89EE-ECC1E2DE7A68}"/>
              </a:ext>
            </a:extLst>
          </p:cNvPr>
          <p:cNvSpPr/>
          <p:nvPr/>
        </p:nvSpPr>
        <p:spPr>
          <a:xfrm>
            <a:off x="0" y="1377950"/>
            <a:ext cx="12192000" cy="568148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12C8666-2A72-4450-93DC-9CF50DD49CA4}"/>
              </a:ext>
            </a:extLst>
          </p:cNvPr>
          <p:cNvSpPr txBox="1"/>
          <p:nvPr/>
        </p:nvSpPr>
        <p:spPr>
          <a:xfrm>
            <a:off x="2352253" y="6441329"/>
            <a:ext cx="5105400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1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Регламент за изпълнение (ЕС) 2022/1255 на Комисията </a:t>
            </a:r>
          </a:p>
        </p:txBody>
      </p:sp>
      <p:sp>
        <p:nvSpPr>
          <p:cNvPr id="29" name="Marcador de texto 1">
            <a:extLst>
              <a:ext uri="{FF2B5EF4-FFF2-40B4-BE49-F238E27FC236}">
                <a16:creationId xmlns:a16="http://schemas.microsoft.com/office/drawing/2014/main" id="{8CBE9950-E499-4893-A5C7-832B96A26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10287000" cy="533400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АНТИМИКРОБНИ СРЕДСТВА ОТ СПИСЪКА ЗА ЛЕЧЕНИЕ ПРИ ХОРА</a:t>
            </a:r>
          </a:p>
          <a:p>
            <a:endParaRPr lang="en-GB" kern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2352253" y="1445947"/>
            <a:ext cx="770614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Подпомагане на разумната употреба и запазване на ефикасността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79" y="2003683"/>
            <a:ext cx="5437573" cy="4303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3A1593-CBAD-AE90-7D82-FD6D6A536713}"/>
              </a:ext>
            </a:extLst>
          </p:cNvPr>
          <p:cNvSpPr txBox="1"/>
          <p:nvPr/>
        </p:nvSpPr>
        <p:spPr>
          <a:xfrm>
            <a:off x="547835" y="2059171"/>
            <a:ext cx="5618721" cy="4247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342900" indent="-3429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Антибиотици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Карбоксипеницилини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	Уреидопеницилини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Цефтобипрол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Цефтаролин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Комбинации от цефалоспорини с бета-лактамни инхибитори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Сидерофорни цефалоспорини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Карбапенеми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з)	Пенеми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Монобактами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Производни на фосфоновата киселина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Гликопептиди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Липопептиди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Оксазолидинони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Фидаксомицин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Плазомицин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Глицилциклини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р)</a:t>
            </a:r>
            <a:r>
              <a:rPr lang="bg-BG" sz="13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Еравациклин</a:t>
            </a:r>
          </a:p>
          <a:p>
            <a:pPr marL="685800" indent="-368300"/>
            <a:r>
              <a:rPr lang="bg-BG" sz="135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	Омадациклин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75257-7505-6B15-9DD5-F3E7E755D5C8}"/>
              </a:ext>
            </a:extLst>
          </p:cNvPr>
          <p:cNvSpPr txBox="1"/>
          <p:nvPr/>
        </p:nvSpPr>
        <p:spPr>
          <a:xfrm>
            <a:off x="6461697" y="2322863"/>
            <a:ext cx="2870026" cy="4247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Антивирусни средства</a:t>
            </a:r>
          </a:p>
          <a:p>
            <a:pPr marL="746125" indent="-427038" algn="l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	Амантадин</a:t>
            </a:r>
          </a:p>
          <a:p>
            <a:pPr marL="746125" indent="-427038" algn="l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	Балоксавир марбоксил</a:t>
            </a:r>
          </a:p>
          <a:p>
            <a:pPr marL="746125" indent="-427038" algn="l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	Целгосивир</a:t>
            </a:r>
          </a:p>
          <a:p>
            <a:pPr marL="746125" indent="-427038" algn="l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	Фавипиравир</a:t>
            </a:r>
          </a:p>
          <a:p>
            <a:pPr marL="746125" indent="-427038" algn="l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	Галидезивир</a:t>
            </a:r>
          </a:p>
          <a:p>
            <a:pPr marL="746125" indent="-427038" algn="l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е)	Лактимидомицин</a:t>
            </a:r>
          </a:p>
          <a:p>
            <a:pPr marL="746125" indent="-427038" algn="l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ж)	Ланинамивир</a:t>
            </a:r>
          </a:p>
          <a:p>
            <a:pPr marL="746125" indent="-427038" algn="l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з)	Метизазон/метисазон</a:t>
            </a:r>
          </a:p>
          <a:p>
            <a:pPr marL="746125" indent="-427038" algn="l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и)	Молнупиравир</a:t>
            </a:r>
          </a:p>
          <a:p>
            <a:pPr marL="746125" indent="-427038" algn="l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й)	Нитазоксанид</a:t>
            </a:r>
          </a:p>
          <a:p>
            <a:pPr marL="746125" indent="-427038" algn="l">
              <a:spcAft>
                <a:spcPts val="900"/>
              </a:spcAft>
            </a:pPr>
            <a:r>
              <a:rPr lang="bg-BG" sz="1500" i="0" u="none" strike="noStrike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к)	Озелтамивир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7D4D7-8671-DC7E-4BA7-2CEE77C3921D}"/>
              </a:ext>
            </a:extLst>
          </p:cNvPr>
          <p:cNvSpPr txBox="1"/>
          <p:nvPr/>
        </p:nvSpPr>
        <p:spPr>
          <a:xfrm>
            <a:off x="9261211" y="2497736"/>
            <a:ext cx="2107233" cy="3546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746125" indent="-427038">
              <a:spcAft>
                <a:spcPts val="900"/>
              </a:spcAft>
            </a:pPr>
            <a:r>
              <a:rPr lang="bg-BG" sz="15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л)</a:t>
            </a:r>
            <a:r>
              <a:rPr lang="bg-BG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15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Перамивир</a:t>
            </a:r>
          </a:p>
          <a:p>
            <a:pPr marL="746125" indent="-427038">
              <a:spcAft>
                <a:spcPts val="900"/>
              </a:spcAft>
            </a:pPr>
            <a:r>
              <a:rPr lang="bg-BG" sz="15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м)	Рибавирин</a:t>
            </a:r>
          </a:p>
          <a:p>
            <a:pPr marL="746125" indent="-427038">
              <a:spcAft>
                <a:spcPts val="900"/>
              </a:spcAft>
            </a:pPr>
            <a:r>
              <a:rPr lang="bg-BG" sz="15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н)	Ремантадин</a:t>
            </a:r>
          </a:p>
          <a:p>
            <a:pPr marL="746125" indent="-427038">
              <a:spcAft>
                <a:spcPts val="900"/>
              </a:spcAft>
            </a:pPr>
            <a:r>
              <a:rPr lang="bg-BG" sz="15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о)	Тизоксанид</a:t>
            </a:r>
          </a:p>
          <a:p>
            <a:pPr marL="746125" indent="-427038">
              <a:spcAft>
                <a:spcPts val="900"/>
              </a:spcAft>
            </a:pPr>
            <a:r>
              <a:rPr lang="bg-BG" sz="15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п)	Триазавирин</a:t>
            </a:r>
          </a:p>
          <a:p>
            <a:pPr marL="746125" indent="-427038">
              <a:spcAft>
                <a:spcPts val="900"/>
              </a:spcAft>
            </a:pPr>
            <a:r>
              <a:rPr lang="bg-BG" sz="15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р)	Умифеновир</a:t>
            </a:r>
          </a:p>
          <a:p>
            <a:pPr marL="746125" indent="-427038">
              <a:spcAft>
                <a:spcPts val="900"/>
              </a:spcAft>
              <a:buAutoNum type="alphaLcParenBoth" startAt="18"/>
            </a:pPr>
            <a:r>
              <a:rPr lang="bg-BG" sz="15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Занамивир</a:t>
            </a:r>
          </a:p>
          <a:p>
            <a:pPr marL="746125" indent="-427038">
              <a:spcAft>
                <a:spcPts val="900"/>
              </a:spcAft>
              <a:buAutoNum type="alphaLcParenBoth" startAt="18"/>
            </a:pPr>
            <a:endParaRPr lang="en-US" sz="1500" i="0" u="none" strike="noStrike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900"/>
              </a:spcAft>
            </a:pPr>
            <a:r>
              <a:rPr lang="bg-BG" sz="15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Антипротозойни средства</a:t>
            </a:r>
          </a:p>
          <a:p>
            <a:pPr marL="746125" indent="-427038">
              <a:spcAft>
                <a:spcPts val="900"/>
              </a:spcAft>
            </a:pPr>
            <a:r>
              <a:rPr lang="bg-BG" sz="15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	Нитазоксанид</a:t>
            </a:r>
          </a:p>
        </p:txBody>
      </p:sp>
    </p:spTree>
    <p:extLst>
      <p:ext uri="{BB962C8B-B14F-4D97-AF65-F5344CB8AC3E}">
        <p14:creationId xmlns:p14="http://schemas.microsoft.com/office/powerpoint/2010/main" val="253600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24BB1BD-B7B1-4E70-ABA2-FDDD49A09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677400" cy="121920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bg-BG" sz="2000" b="1" dirty="0">
                <a:latin typeface="Arial"/>
                <a:cs typeface="Arial"/>
              </a:rPr>
              <a:t>НЯКОИ АНТИМИКРОБНИ СРЕДСТВА СА ЗАБРАНЕНИ ИЛИ УСЛОВНО РАЗРЕШЕНИ ЗА УПОТРЕБА СЪГЛАСНО ЧЛЕНОВЕ 112 И 113*</a:t>
            </a:r>
          </a:p>
          <a:p>
            <a:endParaRPr lang="es-ES" kern="12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72B827D-A1F0-48D5-8EC8-4B6CDC56CF17}"/>
              </a:ext>
            </a:extLst>
          </p:cNvPr>
          <p:cNvSpPr/>
          <p:nvPr/>
        </p:nvSpPr>
        <p:spPr>
          <a:xfrm>
            <a:off x="9220200" y="3414688"/>
            <a:ext cx="1269088" cy="815607"/>
          </a:xfrm>
          <a:prstGeom prst="rect">
            <a:avLst/>
          </a:prstGeom>
          <a:solidFill>
            <a:srgbClr val="FFFFFF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A1712A-12B1-48B4-3847-F1672708EEA6}"/>
              </a:ext>
            </a:extLst>
          </p:cNvPr>
          <p:cNvSpPr txBox="1"/>
          <p:nvPr/>
        </p:nvSpPr>
        <p:spPr>
          <a:xfrm>
            <a:off x="738909" y="1149350"/>
            <a:ext cx="10364802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bg-BG" sz="2000" dirty="0">
                <a:solidFill>
                  <a:srgbClr val="002060"/>
                </a:solidFill>
                <a:latin typeface="EC Square Sans Pro"/>
              </a:rPr>
              <a:t>Регламентът за изпълнение (ЕС) 2024/1973 на Комисията изброява </a:t>
            </a:r>
            <a:r>
              <a:rPr lang="bg-BG" sz="2000" dirty="0" err="1">
                <a:solidFill>
                  <a:srgbClr val="002060"/>
                </a:solidFill>
                <a:latin typeface="EC Square Sans Pro"/>
              </a:rPr>
              <a:t>антимикробни</a:t>
            </a:r>
            <a:r>
              <a:rPr lang="bg-BG" sz="2000" dirty="0">
                <a:solidFill>
                  <a:srgbClr val="002060"/>
                </a:solidFill>
                <a:latin typeface="EC Square Sans Pro"/>
              </a:rPr>
              <a:t> средства, които са забранени за употреба в съответствие с членове 112 и 113* (извън</a:t>
            </a:r>
            <a:r>
              <a:rPr lang="bg-BG" sz="2000" dirty="0">
                <a:solidFill>
                  <a:srgbClr val="003399"/>
                </a:solidFill>
                <a:latin typeface="EC Square Sans Pro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EC Square Sans Pro"/>
              </a:rPr>
              <a:t>разрешението за търговия) или </a:t>
            </a:r>
            <a:r>
              <a:rPr lang="bg-BG" sz="2000" dirty="0">
                <a:solidFill>
                  <a:srgbClr val="003399"/>
                </a:solidFill>
                <a:latin typeface="EC Square Sans Pro"/>
              </a:rPr>
              <a:t>могат да се използват</a:t>
            </a:r>
            <a:r>
              <a:rPr lang="bg-BG" sz="2000" dirty="0">
                <a:solidFill>
                  <a:srgbClr val="FF0000"/>
                </a:solidFill>
                <a:latin typeface="EC Square Sans Pro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EC Square Sans Pro"/>
              </a:rPr>
              <a:t>само </a:t>
            </a:r>
            <a:r>
              <a:rPr lang="bg-BG" sz="2000" dirty="0">
                <a:solidFill>
                  <a:srgbClr val="003399"/>
                </a:solidFill>
                <a:latin typeface="EC Square Sans Pro"/>
              </a:rPr>
              <a:t>при</a:t>
            </a:r>
            <a:r>
              <a:rPr lang="bg-BG" sz="2000" dirty="0">
                <a:solidFill>
                  <a:srgbClr val="FF0000"/>
                </a:solidFill>
                <a:latin typeface="EC Square Sans Pro"/>
              </a:rPr>
              <a:t> </a:t>
            </a:r>
            <a:r>
              <a:rPr lang="bg-BG" sz="2000" dirty="0">
                <a:solidFill>
                  <a:srgbClr val="002060"/>
                </a:solidFill>
                <a:latin typeface="EC Square Sans Pro"/>
              </a:rPr>
              <a:t>определени условия.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200" dirty="0">
              <a:solidFill>
                <a:srgbClr val="002060"/>
              </a:solidFill>
              <a:latin typeface="EC Square Sans Pro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2000" dirty="0">
                <a:solidFill>
                  <a:srgbClr val="002060"/>
                </a:solidFill>
                <a:latin typeface="EC Square Sans Pro"/>
              </a:rPr>
              <a:t>Няколко примера: </a:t>
            </a: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bg-BG" sz="2000" dirty="0" err="1">
                <a:solidFill>
                  <a:srgbClr val="002060"/>
                </a:solidFill>
                <a:latin typeface="EC Square Sans Pro"/>
                <a:cs typeface="Times New Roman"/>
              </a:rPr>
              <a:t>Цефалоспорини</a:t>
            </a:r>
            <a:r>
              <a:rPr lang="bg-BG" sz="2000" dirty="0">
                <a:solidFill>
                  <a:srgbClr val="002060"/>
                </a:solidFill>
                <a:latin typeface="EC Square Sans Pro"/>
                <a:cs typeface="Times New Roman"/>
              </a:rPr>
              <a:t> от трета и четвърта генерация </a:t>
            </a:r>
            <a:r>
              <a:rPr lang="bg-BG" sz="2000" dirty="0">
                <a:solidFill>
                  <a:srgbClr val="003399"/>
                </a:solidFill>
                <a:latin typeface="EC Square Sans Pro"/>
                <a:cs typeface="Times New Roman"/>
              </a:rPr>
              <a:t>не мога</a:t>
            </a:r>
            <a:r>
              <a:rPr lang="bg-BG" sz="2000" dirty="0">
                <a:solidFill>
                  <a:srgbClr val="002060"/>
                </a:solidFill>
                <a:latin typeface="EC Square Sans Pro"/>
                <a:cs typeface="Times New Roman"/>
              </a:rPr>
              <a:t>т да се използват в съответствие с Член</a:t>
            </a:r>
            <a:r>
              <a:rPr lang="bg-BG" sz="2000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r>
              <a:rPr lang="bg-BG" sz="2000" dirty="0">
                <a:solidFill>
                  <a:srgbClr val="002060"/>
                </a:solidFill>
                <a:latin typeface="EC Square Sans Pro"/>
                <a:cs typeface="Times New Roman"/>
              </a:rPr>
              <a:t>113 при домашни птици</a:t>
            </a: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bg-BG" sz="2000" dirty="0">
                <a:solidFill>
                  <a:srgbClr val="003399"/>
                </a:solidFill>
                <a:latin typeface="EC Square Sans Pro"/>
              </a:rPr>
              <a:t>Употребата на </a:t>
            </a:r>
            <a:r>
              <a:rPr lang="bg-BG" sz="2000" dirty="0" err="1">
                <a:solidFill>
                  <a:srgbClr val="003399"/>
                </a:solidFill>
                <a:latin typeface="EC Square Sans Pro"/>
              </a:rPr>
              <a:t>полимиксини</a:t>
            </a:r>
            <a:r>
              <a:rPr lang="bg-BG" sz="2000" dirty="0">
                <a:solidFill>
                  <a:srgbClr val="003399"/>
                </a:solidFill>
                <a:latin typeface="EC Square Sans Pro"/>
              </a:rPr>
              <a:t> се допуска само след предварителна идентификация на </a:t>
            </a:r>
            <a:r>
              <a:rPr lang="bg-BG" sz="2000" dirty="0" err="1">
                <a:solidFill>
                  <a:srgbClr val="003399"/>
                </a:solidFill>
                <a:latin typeface="EC Square Sans Pro"/>
              </a:rPr>
              <a:t>патогена</a:t>
            </a:r>
            <a:r>
              <a:rPr lang="bg-BG" sz="2000" dirty="0">
                <a:solidFill>
                  <a:srgbClr val="003399"/>
                </a:solidFill>
                <a:latin typeface="EC Square Sans Pro"/>
              </a:rPr>
              <a:t> и тест за чувствителност, който показва, че е налице вероятност те да бъдат ефективни, а други предпочитани </a:t>
            </a:r>
            <a:r>
              <a:rPr lang="bg-BG" sz="2000" dirty="0" err="1">
                <a:solidFill>
                  <a:srgbClr val="003399"/>
                </a:solidFill>
                <a:latin typeface="EC Square Sans Pro"/>
              </a:rPr>
              <a:t>антимикробни</a:t>
            </a:r>
            <a:r>
              <a:rPr lang="bg-BG" sz="2000" dirty="0">
                <a:solidFill>
                  <a:srgbClr val="003399"/>
                </a:solidFill>
                <a:latin typeface="EC Square Sans Pro"/>
              </a:rPr>
              <a:t> средства не биха били ефективни.</a:t>
            </a:r>
          </a:p>
          <a:p>
            <a:pPr marL="342900" lvl="3" indent="-342900">
              <a:buFont typeface="Wingdings" panose="05000000000000000000" pitchFamily="2" charset="2"/>
              <a:buChar char="ü"/>
              <a:defRPr/>
            </a:pPr>
            <a:r>
              <a:rPr lang="bg-BG" sz="2000" dirty="0" err="1">
                <a:solidFill>
                  <a:srgbClr val="002060"/>
                </a:solidFill>
                <a:latin typeface="EC Square Sans Pro"/>
                <a:cs typeface="Times New Roman"/>
              </a:rPr>
              <a:t>Хинолони</a:t>
            </a:r>
            <a:r>
              <a:rPr lang="bg-BG" sz="2000" dirty="0">
                <a:solidFill>
                  <a:srgbClr val="002060"/>
                </a:solidFill>
                <a:latin typeface="EC Square Sans Pro"/>
                <a:cs typeface="Times New Roman"/>
              </a:rPr>
              <a:t> (включително </a:t>
            </a:r>
            <a:r>
              <a:rPr lang="bg-BG" sz="2000" dirty="0" err="1">
                <a:solidFill>
                  <a:srgbClr val="002060"/>
                </a:solidFill>
                <a:latin typeface="EC Square Sans Pro"/>
                <a:cs typeface="Times New Roman"/>
              </a:rPr>
              <a:t>флуорохинолони</a:t>
            </a:r>
            <a:r>
              <a:rPr lang="bg-BG" sz="2000" dirty="0">
                <a:solidFill>
                  <a:srgbClr val="002060"/>
                </a:solidFill>
                <a:latin typeface="EC Square Sans Pro"/>
                <a:cs typeface="Times New Roman"/>
              </a:rPr>
              <a:t>) </a:t>
            </a:r>
            <a:r>
              <a:rPr lang="bg-BG" sz="2000" dirty="0">
                <a:solidFill>
                  <a:srgbClr val="003399"/>
                </a:solidFill>
                <a:latin typeface="EC Square Sans Pro"/>
                <a:cs typeface="Times New Roman"/>
              </a:rPr>
              <a:t>не могат да се използват в съответствие с Член</a:t>
            </a:r>
            <a:r>
              <a:rPr lang="bg-BG" sz="2000" dirty="0">
                <a:solidFill>
                  <a:srgbClr val="003399"/>
                </a:solidFill>
                <a:latin typeface="Times New Roman"/>
                <a:cs typeface="Times New Roman"/>
              </a:rPr>
              <a:t> </a:t>
            </a:r>
            <a:r>
              <a:rPr lang="bg-BG" sz="2000" dirty="0">
                <a:solidFill>
                  <a:srgbClr val="003399"/>
                </a:solidFill>
                <a:latin typeface="EC Square Sans Pro"/>
                <a:cs typeface="Times New Roman"/>
              </a:rPr>
              <a:t>113 за салмонелоза при домашни птици или за </a:t>
            </a:r>
            <a:r>
              <a:rPr lang="bg-BG" sz="2000" dirty="0" err="1">
                <a:solidFill>
                  <a:srgbClr val="003399"/>
                </a:solidFill>
                <a:latin typeface="EC Square Sans Pro"/>
                <a:cs typeface="Times New Roman"/>
              </a:rPr>
              <a:t>метафилактика</a:t>
            </a:r>
            <a:r>
              <a:rPr lang="bg-BG" sz="2000" dirty="0">
                <a:solidFill>
                  <a:srgbClr val="003399"/>
                </a:solidFill>
                <a:latin typeface="EC Square Sans Pro"/>
                <a:cs typeface="Times New Roman"/>
              </a:rPr>
              <a:t> на салмонелоза при </a:t>
            </a:r>
            <a:r>
              <a:rPr lang="bg-BG" sz="2000" dirty="0">
                <a:solidFill>
                  <a:srgbClr val="002060"/>
                </a:solidFill>
                <a:latin typeface="EC Square Sans Pro"/>
              </a:rPr>
              <a:t>животни, различни от домашни птици</a:t>
            </a:r>
          </a:p>
          <a:p>
            <a:pPr>
              <a:defRPr/>
            </a:pPr>
            <a:endParaRPr lang="en-US" sz="2000" kern="1200" dirty="0">
              <a:solidFill>
                <a:srgbClr val="002060"/>
              </a:solidFill>
              <a:latin typeface="EC Square Sans Pro"/>
            </a:endParaRPr>
          </a:p>
          <a:p>
            <a:pPr marR="0" lv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g-BG" sz="20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Всички подробности тук: </a:t>
            </a:r>
            <a:r>
              <a:rPr kumimoji="0" lang="bg-BG" sz="20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hlinkClick r:id="rId3"/>
              </a:rPr>
              <a:t>https://eur-lex.europa.eu/eli/reg_impl/2024/1973/oj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g-BG" sz="2000" noProof="0" dirty="0">
                <a:solidFill>
                  <a:srgbClr val="002060"/>
                </a:solidFill>
                <a:latin typeface="EC Square Sans Pro"/>
              </a:rPr>
              <a:t>Този регламент ще</a:t>
            </a:r>
            <a:r>
              <a:rPr kumimoji="0" lang="bg-BG" sz="2000" b="0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 се прилага от 8 август 2026 г.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200" dirty="0">
              <a:solidFill>
                <a:srgbClr val="002060"/>
              </a:solidFill>
              <a:latin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8518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24BB1BD-B7B1-4E70-ABA2-FDDD49A09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798" y="311150"/>
            <a:ext cx="10137804" cy="47673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bg-BG" b="1" dirty="0">
                <a:latin typeface="Arial"/>
                <a:cs typeface="Arial"/>
              </a:rPr>
              <a:t>Предстоящи правни актове за изпълнение и делегирани актове</a:t>
            </a:r>
          </a:p>
          <a:p>
            <a:endParaRPr lang="es-ES" kern="1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E5DF66-CEEA-CD42-E844-4DB9137313EA}"/>
              </a:ext>
            </a:extLst>
          </p:cNvPr>
          <p:cNvSpPr txBox="1"/>
          <p:nvPr/>
        </p:nvSpPr>
        <p:spPr>
          <a:xfrm>
            <a:off x="248491" y="3754276"/>
            <a:ext cx="99971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1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Списък на веществата, които са от съществено значение за лечението на еднокопитни видове</a:t>
            </a:r>
            <a:r>
              <a:rPr kumimoji="0" lang="bg-BG" sz="20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 или </a:t>
            </a:r>
            <a:r>
              <a:rPr kumimoji="0" lang="bg-BG" sz="2000" b="0" i="1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които но</a:t>
            </a:r>
            <a:r>
              <a:rPr kumimoji="0" lang="bg-BG" sz="20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сят допълнителна клинична полза в сравнение с други възможности за лечение, налични за еднокопитни видове и за които карентният период за еднокопитни видове е шест месеца. </a:t>
            </a:r>
          </a:p>
        </p:txBody>
      </p:sp>
      <p:pic>
        <p:nvPicPr>
          <p:cNvPr id="8" name="Imagen 7" descr="Imagen que contiene reloj, dibujo&#10;&#10;Descripción generada automáticamente">
            <a:extLst>
              <a:ext uri="{FF2B5EF4-FFF2-40B4-BE49-F238E27FC236}">
                <a16:creationId xmlns:a16="http://schemas.microsoft.com/office/drawing/2014/main" id="{699E3CC7-9A23-48CB-BC20-066512185A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7166" y="2289151"/>
            <a:ext cx="559217" cy="587895"/>
          </a:xfrm>
          <a:prstGeom prst="rect">
            <a:avLst/>
          </a:prstGeom>
        </p:spPr>
      </p:pic>
      <p:pic>
        <p:nvPicPr>
          <p:cNvPr id="10" name="Imagen 9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6C3740CF-90E4-43B0-8EE8-45BFE4D62B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5644" y="3907132"/>
            <a:ext cx="762000" cy="8057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7A1712A-12B1-48B4-3847-F1672708EEA6}"/>
              </a:ext>
            </a:extLst>
          </p:cNvPr>
          <p:cNvSpPr txBox="1"/>
          <p:nvPr/>
        </p:nvSpPr>
        <p:spPr>
          <a:xfrm>
            <a:off x="304800" y="1473543"/>
            <a:ext cx="1036480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200" dirty="0">
              <a:solidFill>
                <a:srgbClr val="002060"/>
              </a:solidFill>
              <a:latin typeface="EC Square Sans Pro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bg-BG" sz="20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Списък на веществата, разрешени за употреба при отглеждани за производство на храни сухоземни животински видове, или вещества, съдържащи се в лекарствен продукт за хуманна употреба, разрешен в Съюза, които могат да се използват при </a:t>
            </a:r>
            <a:r>
              <a:rPr kumimoji="0" lang="bg-BG" sz="2000" b="1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отглеждани за производство на храни водни видове</a:t>
            </a:r>
            <a:r>
              <a:rPr kumimoji="0" lang="bg-BG" sz="2000" b="0" i="0" u="none" strike="noStrike" cap="none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</a:rPr>
              <a:t> в съответствие с Член 114, параграф 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0D2B0-4729-DA49-A07D-3A40BE14ABA2}"/>
              </a:ext>
            </a:extLst>
          </p:cNvPr>
          <p:cNvSpPr txBox="1"/>
          <p:nvPr/>
        </p:nvSpPr>
        <p:spPr>
          <a:xfrm>
            <a:off x="482906" y="5111750"/>
            <a:ext cx="11125200" cy="1231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kern="1200" dirty="0"/>
          </a:p>
          <a:p>
            <a:r>
              <a:rPr lang="bg-BG" sz="2000">
                <a:solidFill>
                  <a:srgbClr val="002060"/>
                </a:solidFill>
                <a:latin typeface="EC Square Sans Pro"/>
              </a:rPr>
              <a:t>Повече информация за всички делегирани актове и актове за изпълнение:</a:t>
            </a:r>
            <a:br>
              <a:rPr lang="bg-BG"/>
            </a:br>
            <a:r>
              <a:rPr lang="bg-BG" sz="1800">
                <a:effectLst/>
                <a:latin typeface="Segoe UI" panose="020B0502040204020203" pitchFamily="34" charset="0"/>
                <a:hlinkClick r:id="rId5"/>
              </a:rPr>
              <a:t>https://food.ec.europa.eu/animals/animal-health/vet-meds-med-feed/implementation_en</a:t>
            </a:r>
          </a:p>
          <a:p>
            <a:endParaRPr lang="en-GB" kern="1200" dirty="0"/>
          </a:p>
        </p:txBody>
      </p:sp>
    </p:spTree>
    <p:extLst>
      <p:ext uri="{BB962C8B-B14F-4D97-AF65-F5344CB8AC3E}">
        <p14:creationId xmlns:p14="http://schemas.microsoft.com/office/powerpoint/2010/main" val="339762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216150"/>
            <a:ext cx="10972800" cy="533400"/>
          </a:xfrm>
        </p:spPr>
        <p:txBody>
          <a:bodyPr>
            <a:noAutofit/>
          </a:bodyPr>
          <a:lstStyle/>
          <a:p>
            <a:pPr>
              <a:buClr>
                <a:srgbClr val="2C7470"/>
              </a:buClr>
            </a:pPr>
            <a:endParaRPr lang="en-US" kern="1200" dirty="0">
              <a:latin typeface="EC Square Sans Pro" panose="020B0506040000020004" pitchFamily="34" charset="0"/>
            </a:endParaRPr>
          </a:p>
          <a:p>
            <a:pPr>
              <a:buClr>
                <a:srgbClr val="2C7470"/>
              </a:buClr>
            </a:pPr>
            <a:endParaRPr lang="en-US" kern="1200" dirty="0">
              <a:latin typeface="EC Square Sans Pro" panose="020B0506040000020004" pitchFamily="34" charset="0"/>
            </a:endParaRPr>
          </a:p>
          <a:p>
            <a:endParaRPr lang="en-GB" kern="1200" dirty="0"/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0" y="1365607"/>
            <a:ext cx="12192000" cy="850543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s-ES" sz="1050" b="1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4DA49E-DC74-46EA-B939-3085F78B11AF}"/>
              </a:ext>
            </a:extLst>
          </p:cNvPr>
          <p:cNvSpPr txBox="1"/>
          <p:nvPr/>
        </p:nvSpPr>
        <p:spPr>
          <a:xfrm>
            <a:off x="457201" y="2491154"/>
            <a:ext cx="9372601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bg-BG" sz="1800">
                <a:solidFill>
                  <a:prstClr val="white"/>
                </a:solidFill>
                <a:latin typeface="EC Square Sans Pro" panose="020B0506040000020004" pitchFamily="34" charset="0"/>
                <a:ea typeface="Steelfish" charset="0"/>
                <a:cs typeface="Steelfish" charset="0"/>
              </a:rPr>
              <a:t>!</a:t>
            </a:r>
            <a:r>
              <a:rPr lang="bg-BG" sz="2800" b="1">
                <a:solidFill>
                  <a:srgbClr val="003399"/>
                </a:solidFill>
                <a:latin typeface="EC Square Sans Pro" panose="020B0506040000020004" pitchFamily="34" charset="0"/>
                <a:ea typeface="Steelfish" charset="0"/>
                <a:cs typeface="Steelfish" charset="0"/>
              </a:rPr>
              <a:t>Член 114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C0FEF2-480E-4D1B-B524-08451014F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2431386"/>
            <a:ext cx="796953" cy="83782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D0FB960-6059-446B-95AD-429679DDAB84}"/>
              </a:ext>
            </a:extLst>
          </p:cNvPr>
          <p:cNvSpPr txBox="1"/>
          <p:nvPr/>
        </p:nvSpPr>
        <p:spPr>
          <a:xfrm>
            <a:off x="457201" y="3053037"/>
            <a:ext cx="4876800" cy="258532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bg-BG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Комисията ще състави списък на веществата, използвани във ветеринарни лекарствени продукти, разрешени в Съюза за употреба при сухоземни животински видове, отглеждани за производство на храни, или вещества, съдържащи се в лекарствен продукт за хуманна употреба, разрешен в Съюза в съответствие с Директива 2001/83/ЕО или Регламент (ЕО) № 726/2004, </a:t>
            </a:r>
            <a:r>
              <a:rPr lang="bg-BG" b="1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който може да се използва при отглеждани за производство на храни водни видове в съответствие с Член 114, параграф 1.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9F32520-B60E-47FB-9FBD-A692643182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75" r="5476"/>
          <a:stretch/>
        </p:blipFill>
        <p:spPr>
          <a:xfrm>
            <a:off x="5562600" y="3524044"/>
            <a:ext cx="6019799" cy="237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AD488333-B0B5-4622-8CF7-0BE0FD238AEC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bg-BG">
                <a:latin typeface="EC Square Sans Pro" panose="020B0506040000020004" pitchFamily="34" charset="0"/>
              </a:rPr>
              <a:t>Предстоящи актове</a:t>
            </a:r>
          </a:p>
          <a:p>
            <a:endParaRPr lang="en-GB" kern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609600" y="1361657"/>
            <a:ext cx="112884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l"/>
            <a:r>
              <a:rPr lang="bg-BG" sz="2400" b="1" dirty="0">
                <a:solidFill>
                  <a:schemeClr val="bg1"/>
                </a:solidFill>
                <a:latin typeface="EC Square Sans Pro"/>
                <a:ea typeface="+mn-ea"/>
                <a:cs typeface="Arial"/>
              </a:rPr>
              <a:t>Списък на антимикробни средства, които могат да се използват за отглеждани за производство на храни водни видо</a:t>
            </a:r>
            <a:r>
              <a:rPr lang="bg-BG" sz="2800" b="1" dirty="0">
                <a:solidFill>
                  <a:schemeClr val="bg1"/>
                </a:solidFill>
                <a:latin typeface="EC Square Sans Pro"/>
                <a:ea typeface="+mn-ea"/>
                <a:cs typeface="Arial"/>
              </a:rPr>
              <a:t>ве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B49AF-3223-B37D-BEC1-646798885DDF}"/>
              </a:ext>
            </a:extLst>
          </p:cNvPr>
          <p:cNvSpPr txBox="1"/>
          <p:nvPr/>
        </p:nvSpPr>
        <p:spPr>
          <a:xfrm>
            <a:off x="5623559" y="3556000"/>
            <a:ext cx="5897880" cy="22790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bg-BG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„а) рискове за околната среда, ако отглежданите за производство на храни водни видове бъдат третирани с тези вещества;</a:t>
            </a:r>
          </a:p>
          <a:p>
            <a:endParaRPr lang="en-US" sz="1400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б) въздействие върху здравето на животните и общественото здраве, ако засегнатите отглеждани за производство на храни водни видове не могат да получат антимикробен препарат, включен в списъка в съответствие с Член 107, параграф 6;</a:t>
            </a:r>
          </a:p>
          <a:p>
            <a:endParaRPr lang="en-US" sz="1400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в) наличност или липса на други лекарствени средства, лечения или мерки за превенция или лечение на заболявания или определени показания при отглеждани за производство на храни водни видове.“</a:t>
            </a:r>
          </a:p>
        </p:txBody>
      </p:sp>
    </p:spTree>
    <p:extLst>
      <p:ext uri="{BB962C8B-B14F-4D97-AF65-F5344CB8AC3E}">
        <p14:creationId xmlns:p14="http://schemas.microsoft.com/office/powerpoint/2010/main" val="47001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2216150"/>
            <a:ext cx="10972800" cy="533400"/>
          </a:xfrm>
        </p:spPr>
        <p:txBody>
          <a:bodyPr>
            <a:noAutofit/>
          </a:bodyPr>
          <a:lstStyle/>
          <a:p>
            <a:pPr>
              <a:buClr>
                <a:srgbClr val="2C7470"/>
              </a:buClr>
            </a:pPr>
            <a:endParaRPr lang="en-US" kern="1200" dirty="0">
              <a:latin typeface="EC Square Sans Pro" panose="020B0506040000020004" pitchFamily="34" charset="0"/>
            </a:endParaRPr>
          </a:p>
          <a:p>
            <a:pPr>
              <a:buClr>
                <a:srgbClr val="2C7470"/>
              </a:buClr>
            </a:pPr>
            <a:endParaRPr lang="en-US" kern="1200" dirty="0">
              <a:latin typeface="EC Square Sans Pro" panose="020B0506040000020004" pitchFamily="34" charset="0"/>
            </a:endParaRPr>
          </a:p>
          <a:p>
            <a:endParaRPr lang="en-GB" kern="1200" dirty="0"/>
          </a:p>
        </p:txBody>
      </p:sp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9E312FE7-A2CE-48CA-B86B-F83B7E492A64}"/>
              </a:ext>
            </a:extLst>
          </p:cNvPr>
          <p:cNvSpPr/>
          <p:nvPr/>
        </p:nvSpPr>
        <p:spPr>
          <a:xfrm>
            <a:off x="0" y="1068930"/>
            <a:ext cx="12192000" cy="1071020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s-ES" sz="1050" b="1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AD488333-B0B5-4622-8CF7-0BE0FD238AEC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bg-BG">
                <a:latin typeface="EC Square Sans Pro" panose="020B0506040000020004" pitchFamily="34" charset="0"/>
              </a:rPr>
              <a:t>Предстоящи актове</a:t>
            </a:r>
          </a:p>
          <a:p>
            <a:endParaRPr lang="en-GB" kern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4A30C1-DE06-42E0-A897-C1328FBE17E9}"/>
              </a:ext>
            </a:extLst>
          </p:cNvPr>
          <p:cNvSpPr txBox="1"/>
          <p:nvPr/>
        </p:nvSpPr>
        <p:spPr>
          <a:xfrm>
            <a:off x="642566" y="1064980"/>
            <a:ext cx="1128842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l"/>
            <a:r>
              <a:rPr lang="bg-BG" sz="3200" b="1" dirty="0">
                <a:solidFill>
                  <a:schemeClr val="bg1"/>
                </a:solidFill>
                <a:latin typeface="EC Square Sans Pro"/>
                <a:ea typeface="+mn-ea"/>
                <a:cs typeface="Arial"/>
              </a:rPr>
              <a:t>Списък на антимикробни средства за специфични видове (еднокопитни</a:t>
            </a:r>
            <a:r>
              <a:rPr lang="bg-BG" sz="3600" b="1" dirty="0">
                <a:solidFill>
                  <a:schemeClr val="bg1"/>
                </a:solidFill>
                <a:latin typeface="EC Square Sans Pro"/>
                <a:ea typeface="+mn-ea"/>
                <a:cs typeface="Arial"/>
              </a:rPr>
              <a:t> </a:t>
            </a:r>
            <a:r>
              <a:rPr lang="bg-BG" sz="3200" b="1" dirty="0">
                <a:solidFill>
                  <a:schemeClr val="bg1"/>
                </a:solidFill>
                <a:latin typeface="EC Square Sans Pro"/>
                <a:ea typeface="+mn-ea"/>
                <a:cs typeface="Arial"/>
              </a:rPr>
              <a:t>видове)</a:t>
            </a:r>
          </a:p>
        </p:txBody>
      </p:sp>
      <p:sp>
        <p:nvSpPr>
          <p:cNvPr id="3" name="CuadroTexto 11">
            <a:extLst>
              <a:ext uri="{FF2B5EF4-FFF2-40B4-BE49-F238E27FC236}">
                <a16:creationId xmlns:a16="http://schemas.microsoft.com/office/drawing/2014/main" id="{8D0FB960-6059-446B-95AD-429679DDAB84}"/>
              </a:ext>
            </a:extLst>
          </p:cNvPr>
          <p:cNvSpPr txBox="1"/>
          <p:nvPr/>
        </p:nvSpPr>
        <p:spPr>
          <a:xfrm>
            <a:off x="257113" y="2477626"/>
            <a:ext cx="11164711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>
            <a:defPPr>
              <a:defRPr kern="0"/>
            </a:defPPr>
          </a:lstStyle>
          <a:p>
            <a:pPr algn="just"/>
            <a:r>
              <a:rPr lang="bg-BG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Комисията публикува списък на веществата, които са от съществено значение за лечението на еднокопитни животни (Регламенти на Комисията (ЕО) № 1950/2006 и №</a:t>
            </a:r>
            <a:r>
              <a:rPr lang="bg-BG">
                <a:solidFill>
                  <a:srgbClr val="FF0000"/>
                </a:solidFill>
                <a:latin typeface="EC Square Sans Pro"/>
                <a:ea typeface="+mn-ea"/>
                <a:cs typeface="Arial"/>
              </a:rPr>
              <a:t> </a:t>
            </a:r>
            <a:r>
              <a:rPr lang="bg-BG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122/2013)</a:t>
            </a:r>
          </a:p>
          <a:p>
            <a:pPr algn="just"/>
            <a:endParaRPr lang="en-US" kern="1200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bg-BG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Регламентът за ВЛП изисква от Комисията да създаде списък на веществата, които са от съществено значение за лечението на еднокопитни видове или които носят допълнителна клинична полза в сравнение с други възможности за лечение, налични за еднокопитни видове и за които карентният период за еднокопитни животни е установен на шест месеца</a:t>
            </a:r>
          </a:p>
          <a:p>
            <a:pPr algn="just"/>
            <a:endParaRPr lang="en-US" kern="1200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endParaRPr lang="en-GB" kern="1200" dirty="0">
              <a:solidFill>
                <a:srgbClr val="003399"/>
              </a:solidFill>
              <a:latin typeface="EC Square Sans Pro"/>
              <a:ea typeface="+mn-ea"/>
              <a:cs typeface="Arial"/>
            </a:endParaRPr>
          </a:p>
          <a:p>
            <a:pPr algn="just"/>
            <a:r>
              <a:rPr lang="bg-BG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През юли 2024 г. EMA публикува своето научно становище относно списъка на веществата, които са от съществено значение за лечението на еднокопитни видове</a:t>
            </a:r>
            <a:r>
              <a:rPr lang="bg-BG" sz="1100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 </a:t>
            </a:r>
            <a:r>
              <a:rPr lang="bg-BG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(</a:t>
            </a:r>
            <a:r>
              <a:rPr lang="bg-BG">
                <a:solidFill>
                  <a:srgbClr val="003399"/>
                </a:solidFill>
                <a:latin typeface="Calibri"/>
                <a:ea typeface="Calibri"/>
                <a:cs typeface="Calibri"/>
                <a:hlinkClick r:id="rId3"/>
              </a:rPr>
              <a:t>Научно становище – Чл. 115, параграф 5 – Списъка на веществата, които са от съществено значение за лечението на еднокопитни животни (europa.eu))</a:t>
            </a:r>
          </a:p>
          <a:p>
            <a:pPr algn="just"/>
            <a:endParaRPr lang="en-US" kern="1200" dirty="0">
              <a:solidFill>
                <a:srgbClr val="003399"/>
              </a:solidFill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just"/>
            <a:r>
              <a:rPr lang="bg-BG">
                <a:solidFill>
                  <a:srgbClr val="003399"/>
                </a:solidFill>
                <a:latin typeface="EC Square Sans Pro"/>
                <a:ea typeface="+mn-ea"/>
                <a:cs typeface="Arial"/>
              </a:rPr>
              <a:t>В момента Комисията работи върху необходимия акт за изпълнение.</a:t>
            </a:r>
          </a:p>
        </p:txBody>
      </p:sp>
      <p:pic>
        <p:nvPicPr>
          <p:cNvPr id="7" name="Imagen 6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2D3787F2-4FBE-10D2-2014-E51105627B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088" y="5588302"/>
            <a:ext cx="762000" cy="8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71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A58CC0-4E05-4196-B4FB-DAA8419E63F3}">
  <ds:schemaRefs>
    <ds:schemaRef ds:uri="http://schemas.microsoft.com/office/2006/metadata/properties"/>
    <ds:schemaRef ds:uri="http://schemas.microsoft.com/office/infopath/2007/PartnerControls"/>
    <ds:schemaRef ds:uri="647396e3-6a7c-49e4-86bb-38ecec5b669c"/>
    <ds:schemaRef ds:uri="cf327815-79d0-4fc2-8b8d-cf7e72fbbfb7"/>
  </ds:schemaRefs>
</ds:datastoreItem>
</file>

<file path=customXml/itemProps2.xml><?xml version="1.0" encoding="utf-8"?>
<ds:datastoreItem xmlns:ds="http://schemas.openxmlformats.org/officeDocument/2006/customXml" ds:itemID="{B3FD76A6-33B5-42D7-A20C-1AD5733E38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396e3-6a7c-49e4-86bb-38ecec5b669c"/>
    <ds:schemaRef ds:uri="cf327815-79d0-4fc2-8b8d-cf7e72fbb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30E905-CE7B-4B09-B649-CB50C089A1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2054</Words>
  <Application>Microsoft Office PowerPoint</Application>
  <PresentationFormat>Custom</PresentationFormat>
  <Paragraphs>217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EC Square Sans Pro</vt:lpstr>
      <vt:lpstr>Montserrat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Andrea Castro Troya</cp:lastModifiedBy>
  <cp:revision>123</cp:revision>
  <dcterms:created xsi:type="dcterms:W3CDTF">2023-11-20T15:58:16Z</dcterms:created>
  <dcterms:modified xsi:type="dcterms:W3CDTF">2024-10-29T12:57:36Z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MSIP_Label_6bd9ddd1-4d20-43f6-abfa-fc3c07406f94_Enabled">
    <vt:lpwstr>true</vt:lpwstr>
  </property>
  <property fmtid="{D5CDD505-2E9C-101B-9397-08002B2CF9AE}" pid="8" name="MSIP_Label_6bd9ddd1-4d20-43f6-abfa-fc3c07406f94_SetDate">
    <vt:lpwstr>2024-04-25T09:54:48Z</vt:lpwstr>
  </property>
  <property fmtid="{D5CDD505-2E9C-101B-9397-08002B2CF9AE}" pid="9" name="MSIP_Label_6bd9ddd1-4d20-43f6-abfa-fc3c07406f94_Method">
    <vt:lpwstr>Standard</vt:lpwstr>
  </property>
  <property fmtid="{D5CDD505-2E9C-101B-9397-08002B2CF9AE}" pid="10" name="MSIP_Label_6bd9ddd1-4d20-43f6-abfa-fc3c07406f94_Name">
    <vt:lpwstr>Commission Use</vt:lpwstr>
  </property>
  <property fmtid="{D5CDD505-2E9C-101B-9397-08002B2CF9AE}" pid="11" name="MSIP_Label_6bd9ddd1-4d20-43f6-abfa-fc3c07406f94_SiteId">
    <vt:lpwstr>b24c8b06-522c-46fe-9080-70926f8dddb1</vt:lpwstr>
  </property>
  <property fmtid="{D5CDD505-2E9C-101B-9397-08002B2CF9AE}" pid="12" name="MSIP_Label_6bd9ddd1-4d20-43f6-abfa-fc3c07406f94_ActionId">
    <vt:lpwstr>6cf798a2-cc92-4994-932b-da5007d89735</vt:lpwstr>
  </property>
  <property fmtid="{D5CDD505-2E9C-101B-9397-08002B2CF9AE}" pid="13" name="MSIP_Label_6bd9ddd1-4d20-43f6-abfa-fc3c07406f94_ContentBits">
    <vt:lpwstr>0</vt:lpwstr>
  </property>
  <property fmtid="{D5CDD505-2E9C-101B-9397-08002B2CF9AE}" pid="14" name="ContentTypeId">
    <vt:lpwstr>0x010100C78BAB6A1C84F545963E0C901C12A503</vt:lpwstr>
  </property>
  <property fmtid="{D5CDD505-2E9C-101B-9397-08002B2CF9AE}" pid="15" name="MediaServiceImageTags">
    <vt:lpwstr/>
  </property>
</Properties>
</file>