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18"/>
  </p:notesMasterIdLst>
  <p:handoutMasterIdLst>
    <p:handoutMasterId r:id="rId19"/>
  </p:handoutMasterIdLst>
  <p:sldIdLst>
    <p:sldId id="277" r:id="rId6"/>
    <p:sldId id="386" r:id="rId7"/>
    <p:sldId id="264" r:id="rId8"/>
    <p:sldId id="281" r:id="rId9"/>
    <p:sldId id="280" r:id="rId10"/>
    <p:sldId id="384" r:id="rId11"/>
    <p:sldId id="388" r:id="rId12"/>
    <p:sldId id="391" r:id="rId13"/>
    <p:sldId id="394" r:id="rId14"/>
    <p:sldId id="395" r:id="rId15"/>
    <p:sldId id="398" r:id="rId16"/>
    <p:sldId id="399"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2C1FEF-D122-EBA0-34CF-0B529CB291EC}" v="11" dt="2024-10-15T10:39:45.03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75616" autoAdjust="0"/>
  </p:normalViewPr>
  <p:slideViewPr>
    <p:cSldViewPr snapToGrid="0">
      <p:cViewPr varScale="1">
        <p:scale>
          <a:sx n="78" d="100"/>
          <a:sy n="78" d="100"/>
        </p:scale>
        <p:origin x="798" y="84"/>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Castro Troya" userId="S::acastro@aenor.com::58fec591-b333-4c59-a2df-1c57e39d4266" providerId="AD" clId="Web-{2D2C1FEF-D122-EBA0-34CF-0B529CB291EC}"/>
    <pc:docChg chg="modSld">
      <pc:chgData name="Andrea Castro Troya" userId="S::acastro@aenor.com::58fec591-b333-4c59-a2df-1c57e39d4266" providerId="AD" clId="Web-{2D2C1FEF-D122-EBA0-34CF-0B529CB291EC}" dt="2024-10-15T10:39:45.034" v="10"/>
      <pc:docMkLst>
        <pc:docMk/>
      </pc:docMkLst>
      <pc:sldChg chg="addSp delSp modSp">
        <pc:chgData name="Andrea Castro Troya" userId="S::acastro@aenor.com::58fec591-b333-4c59-a2df-1c57e39d4266" providerId="AD" clId="Web-{2D2C1FEF-D122-EBA0-34CF-0B529CB291EC}" dt="2024-10-15T10:38:44.672" v="2"/>
        <pc:sldMkLst>
          <pc:docMk/>
          <pc:sldMk cId="3510459679" sldId="391"/>
        </pc:sldMkLst>
        <pc:spChg chg="add">
          <ac:chgData name="Andrea Castro Troya" userId="S::acastro@aenor.com::58fec591-b333-4c59-a2df-1c57e39d4266" providerId="AD" clId="Web-{2D2C1FEF-D122-EBA0-34CF-0B529CB291EC}" dt="2024-10-15T10:38:44.485" v="0"/>
          <ac:spMkLst>
            <pc:docMk/>
            <pc:sldMk cId="3510459679" sldId="391"/>
            <ac:spMk id="3" creationId="{16F2F623-9190-41C6-9F9A-7CD15B015CA2}"/>
          </ac:spMkLst>
        </pc:spChg>
        <pc:spChg chg="add">
          <ac:chgData name="Andrea Castro Troya" userId="S::acastro@aenor.com::58fec591-b333-4c59-a2df-1c57e39d4266" providerId="AD" clId="Web-{2D2C1FEF-D122-EBA0-34CF-0B529CB291EC}" dt="2024-10-15T10:38:44.485" v="0"/>
          <ac:spMkLst>
            <pc:docMk/>
            <pc:sldMk cId="3510459679" sldId="391"/>
            <ac:spMk id="5" creationId="{34B12050-F430-43FB-BF1C-B5BA2CE7A16A}"/>
          </ac:spMkLst>
        </pc:spChg>
        <pc:spChg chg="add">
          <ac:chgData name="Andrea Castro Troya" userId="S::acastro@aenor.com::58fec591-b333-4c59-a2df-1c57e39d4266" providerId="AD" clId="Web-{2D2C1FEF-D122-EBA0-34CF-0B529CB291EC}" dt="2024-10-15T10:38:44.485" v="0"/>
          <ac:spMkLst>
            <pc:docMk/>
            <pc:sldMk cId="3510459679" sldId="391"/>
            <ac:spMk id="10" creationId="{622F5FFB-C5F0-4ABB-9243-AF93864CDDBC}"/>
          </ac:spMkLst>
        </pc:spChg>
        <pc:spChg chg="add">
          <ac:chgData name="Andrea Castro Troya" userId="S::acastro@aenor.com::58fec591-b333-4c59-a2df-1c57e39d4266" providerId="AD" clId="Web-{2D2C1FEF-D122-EBA0-34CF-0B529CB291EC}" dt="2024-10-15T10:38:44.485" v="0"/>
          <ac:spMkLst>
            <pc:docMk/>
            <pc:sldMk cId="3510459679" sldId="391"/>
            <ac:spMk id="11" creationId="{81318734-BBE8-41D4-9938-5A51F3C73D66}"/>
          </ac:spMkLst>
        </pc:spChg>
        <pc:spChg chg="add">
          <ac:chgData name="Andrea Castro Troya" userId="S::acastro@aenor.com::58fec591-b333-4c59-a2df-1c57e39d4266" providerId="AD" clId="Web-{2D2C1FEF-D122-EBA0-34CF-0B529CB291EC}" dt="2024-10-15T10:38:44.672" v="2"/>
          <ac:spMkLst>
            <pc:docMk/>
            <pc:sldMk cId="3510459679" sldId="391"/>
            <ac:spMk id="13" creationId="{16F2F623-9190-41C6-9F9A-7CD15B015CA2}"/>
          </ac:spMkLst>
        </pc:spChg>
        <pc:spChg chg="add">
          <ac:chgData name="Andrea Castro Troya" userId="S::acastro@aenor.com::58fec591-b333-4c59-a2df-1c57e39d4266" providerId="AD" clId="Web-{2D2C1FEF-D122-EBA0-34CF-0B529CB291EC}" dt="2024-10-15T10:38:44.672" v="2"/>
          <ac:spMkLst>
            <pc:docMk/>
            <pc:sldMk cId="3510459679" sldId="391"/>
            <ac:spMk id="15" creationId="{34B12050-F430-43FB-BF1C-B5BA2CE7A16A}"/>
          </ac:spMkLst>
        </pc:spChg>
        <pc:spChg chg="add">
          <ac:chgData name="Andrea Castro Troya" userId="S::acastro@aenor.com::58fec591-b333-4c59-a2df-1c57e39d4266" providerId="AD" clId="Web-{2D2C1FEF-D122-EBA0-34CF-0B529CB291EC}" dt="2024-10-15T10:38:44.672" v="2"/>
          <ac:spMkLst>
            <pc:docMk/>
            <pc:sldMk cId="3510459679" sldId="391"/>
            <ac:spMk id="20" creationId="{622F5FFB-C5F0-4ABB-9243-AF93864CDDBC}"/>
          </ac:spMkLst>
        </pc:spChg>
        <pc:spChg chg="add">
          <ac:chgData name="Andrea Castro Troya" userId="S::acastro@aenor.com::58fec591-b333-4c59-a2df-1c57e39d4266" providerId="AD" clId="Web-{2D2C1FEF-D122-EBA0-34CF-0B529CB291EC}" dt="2024-10-15T10:38:44.672" v="2"/>
          <ac:spMkLst>
            <pc:docMk/>
            <pc:sldMk cId="3510459679" sldId="391"/>
            <ac:spMk id="21" creationId="{81318734-BBE8-41D4-9938-5A51F3C73D66}"/>
          </ac:spMkLst>
        </pc:spChg>
        <pc:grpChg chg="add">
          <ac:chgData name="Andrea Castro Troya" userId="S::acastro@aenor.com::58fec591-b333-4c59-a2df-1c57e39d4266" providerId="AD" clId="Web-{2D2C1FEF-D122-EBA0-34CF-0B529CB291EC}" dt="2024-10-15T10:38:44.485" v="0"/>
          <ac:grpSpMkLst>
            <pc:docMk/>
            <pc:sldMk cId="3510459679" sldId="391"/>
            <ac:grpSpMk id="2" creationId="{677F9CA3-0DF3-49D7-874C-B522D6BECBF0}"/>
          </ac:grpSpMkLst>
        </pc:grpChg>
        <pc:grpChg chg="add">
          <ac:chgData name="Andrea Castro Troya" userId="S::acastro@aenor.com::58fec591-b333-4c59-a2df-1c57e39d4266" providerId="AD" clId="Web-{2D2C1FEF-D122-EBA0-34CF-0B529CB291EC}" dt="2024-10-15T10:38:44.485" v="0"/>
          <ac:grpSpMkLst>
            <pc:docMk/>
            <pc:sldMk cId="3510459679" sldId="391"/>
            <ac:grpSpMk id="4" creationId="{CFB9670D-5DB0-4A46-A398-4C40AE8C6FC8}"/>
          </ac:grpSpMkLst>
        </pc:grpChg>
        <pc:grpChg chg="add">
          <ac:chgData name="Andrea Castro Troya" userId="S::acastro@aenor.com::58fec591-b333-4c59-a2df-1c57e39d4266" providerId="AD" clId="Web-{2D2C1FEF-D122-EBA0-34CF-0B529CB291EC}" dt="2024-10-15T10:38:44.672" v="2"/>
          <ac:grpSpMkLst>
            <pc:docMk/>
            <pc:sldMk cId="3510459679" sldId="391"/>
            <ac:grpSpMk id="12" creationId="{677F9CA3-0DF3-49D7-874C-B522D6BECBF0}"/>
          </ac:grpSpMkLst>
        </pc:grpChg>
        <pc:grpChg chg="add">
          <ac:chgData name="Andrea Castro Troya" userId="S::acastro@aenor.com::58fec591-b333-4c59-a2df-1c57e39d4266" providerId="AD" clId="Web-{2D2C1FEF-D122-EBA0-34CF-0B529CB291EC}" dt="2024-10-15T10:38:44.672" v="2"/>
          <ac:grpSpMkLst>
            <pc:docMk/>
            <pc:sldMk cId="3510459679" sldId="391"/>
            <ac:grpSpMk id="14" creationId="{CFB9670D-5DB0-4A46-A398-4C40AE8C6FC8}"/>
          </ac:grpSpMkLst>
        </pc:grpChg>
        <pc:grpChg chg="del">
          <ac:chgData name="Andrea Castro Troya" userId="S::acastro@aenor.com::58fec591-b333-4c59-a2df-1c57e39d4266" providerId="AD" clId="Web-{2D2C1FEF-D122-EBA0-34CF-0B529CB291EC}" dt="2024-10-15T10:38:44.547" v="1"/>
          <ac:grpSpMkLst>
            <pc:docMk/>
            <pc:sldMk cId="3510459679" sldId="391"/>
            <ac:grpSpMk id="36" creationId="{677F9CA3-0DF3-49D7-874C-B522D6BECBF0}"/>
          </ac:grpSpMkLst>
        </pc:grpChg>
        <pc:cxnChg chg="add">
          <ac:chgData name="Andrea Castro Troya" userId="S::acastro@aenor.com::58fec591-b333-4c59-a2df-1c57e39d4266" providerId="AD" clId="Web-{2D2C1FEF-D122-EBA0-34CF-0B529CB291EC}" dt="2024-10-15T10:38:44.485" v="0"/>
          <ac:cxnSpMkLst>
            <pc:docMk/>
            <pc:sldMk cId="3510459679" sldId="391"/>
            <ac:cxnSpMk id="6" creationId="{1381F1E8-8FE8-4B4A-9A79-FA14B3E6DB34}"/>
          </ac:cxnSpMkLst>
        </pc:cxnChg>
        <pc:cxnChg chg="add">
          <ac:chgData name="Andrea Castro Troya" userId="S::acastro@aenor.com::58fec591-b333-4c59-a2df-1c57e39d4266" providerId="AD" clId="Web-{2D2C1FEF-D122-EBA0-34CF-0B529CB291EC}" dt="2024-10-15T10:38:44.485" v="0"/>
          <ac:cxnSpMkLst>
            <pc:docMk/>
            <pc:sldMk cId="3510459679" sldId="391"/>
            <ac:cxnSpMk id="7" creationId="{E34A2C5D-D31F-4469-9361-A054F55225DB}"/>
          </ac:cxnSpMkLst>
        </pc:cxnChg>
        <pc:cxnChg chg="add mod">
          <ac:chgData name="Andrea Castro Troya" userId="S::acastro@aenor.com::58fec591-b333-4c59-a2df-1c57e39d4266" providerId="AD" clId="Web-{2D2C1FEF-D122-EBA0-34CF-0B529CB291EC}" dt="2024-10-15T10:38:44.547" v="1"/>
          <ac:cxnSpMkLst>
            <pc:docMk/>
            <pc:sldMk cId="3510459679" sldId="391"/>
            <ac:cxnSpMk id="8" creationId="{6746C081-1BE6-477D-B3BA-33DCDDF62467}"/>
          </ac:cxnSpMkLst>
        </pc:cxnChg>
        <pc:cxnChg chg="add mod">
          <ac:chgData name="Andrea Castro Troya" userId="S::acastro@aenor.com::58fec591-b333-4c59-a2df-1c57e39d4266" providerId="AD" clId="Web-{2D2C1FEF-D122-EBA0-34CF-0B529CB291EC}" dt="2024-10-15T10:38:44.547" v="1"/>
          <ac:cxnSpMkLst>
            <pc:docMk/>
            <pc:sldMk cId="3510459679" sldId="391"/>
            <ac:cxnSpMk id="9" creationId="{8A2AFA78-3627-4FA3-AAE9-5A8B4136A478}"/>
          </ac:cxnSpMkLst>
        </pc:cxnChg>
        <pc:cxnChg chg="add">
          <ac:chgData name="Andrea Castro Troya" userId="S::acastro@aenor.com::58fec591-b333-4c59-a2df-1c57e39d4266" providerId="AD" clId="Web-{2D2C1FEF-D122-EBA0-34CF-0B529CB291EC}" dt="2024-10-15T10:38:44.672" v="2"/>
          <ac:cxnSpMkLst>
            <pc:docMk/>
            <pc:sldMk cId="3510459679" sldId="391"/>
            <ac:cxnSpMk id="16" creationId="{1381F1E8-8FE8-4B4A-9A79-FA14B3E6DB34}"/>
          </ac:cxnSpMkLst>
        </pc:cxnChg>
        <pc:cxnChg chg="add">
          <ac:chgData name="Andrea Castro Troya" userId="S::acastro@aenor.com::58fec591-b333-4c59-a2df-1c57e39d4266" providerId="AD" clId="Web-{2D2C1FEF-D122-EBA0-34CF-0B529CB291EC}" dt="2024-10-15T10:38:44.672" v="2"/>
          <ac:cxnSpMkLst>
            <pc:docMk/>
            <pc:sldMk cId="3510459679" sldId="391"/>
            <ac:cxnSpMk id="17" creationId="{E34A2C5D-D31F-4469-9361-A054F55225DB}"/>
          </ac:cxnSpMkLst>
        </pc:cxnChg>
        <pc:cxnChg chg="add">
          <ac:chgData name="Andrea Castro Troya" userId="S::acastro@aenor.com::58fec591-b333-4c59-a2df-1c57e39d4266" providerId="AD" clId="Web-{2D2C1FEF-D122-EBA0-34CF-0B529CB291EC}" dt="2024-10-15T10:38:44.672" v="2"/>
          <ac:cxnSpMkLst>
            <pc:docMk/>
            <pc:sldMk cId="3510459679" sldId="391"/>
            <ac:cxnSpMk id="18" creationId="{6746C081-1BE6-477D-B3BA-33DCDDF62467}"/>
          </ac:cxnSpMkLst>
        </pc:cxnChg>
        <pc:cxnChg chg="add">
          <ac:chgData name="Andrea Castro Troya" userId="S::acastro@aenor.com::58fec591-b333-4c59-a2df-1c57e39d4266" providerId="AD" clId="Web-{2D2C1FEF-D122-EBA0-34CF-0B529CB291EC}" dt="2024-10-15T10:38:44.672" v="2"/>
          <ac:cxnSpMkLst>
            <pc:docMk/>
            <pc:sldMk cId="3510459679" sldId="391"/>
            <ac:cxnSpMk id="19" creationId="{8A2AFA78-3627-4FA3-AAE9-5A8B4136A478}"/>
          </ac:cxnSpMkLst>
        </pc:cxnChg>
        <pc:cxnChg chg="mod">
          <ac:chgData name="Andrea Castro Troya" userId="S::acastro@aenor.com::58fec591-b333-4c59-a2df-1c57e39d4266" providerId="AD" clId="Web-{2D2C1FEF-D122-EBA0-34CF-0B529CB291EC}" dt="2024-10-15T10:38:44.547" v="1"/>
          <ac:cxnSpMkLst>
            <pc:docMk/>
            <pc:sldMk cId="3510459679" sldId="391"/>
            <ac:cxnSpMk id="42" creationId="{6746C081-1BE6-477D-B3BA-33DCDDF62467}"/>
          </ac:cxnSpMkLst>
        </pc:cxnChg>
        <pc:cxnChg chg="mod">
          <ac:chgData name="Andrea Castro Troya" userId="S::acastro@aenor.com::58fec591-b333-4c59-a2df-1c57e39d4266" providerId="AD" clId="Web-{2D2C1FEF-D122-EBA0-34CF-0B529CB291EC}" dt="2024-10-15T10:38:44.547" v="1"/>
          <ac:cxnSpMkLst>
            <pc:docMk/>
            <pc:sldMk cId="3510459679" sldId="391"/>
            <ac:cxnSpMk id="43" creationId="{8A2AFA78-3627-4FA3-AAE9-5A8B4136A478}"/>
          </ac:cxnSpMkLst>
        </pc:cxnChg>
      </pc:sldChg>
      <pc:sldChg chg="addSp delSp modSp">
        <pc:chgData name="Andrea Castro Troya" userId="S::acastro@aenor.com::58fec591-b333-4c59-a2df-1c57e39d4266" providerId="AD" clId="Web-{2D2C1FEF-D122-EBA0-34CF-0B529CB291EC}" dt="2024-10-15T10:39:05.142" v="7" actId="1076"/>
        <pc:sldMkLst>
          <pc:docMk/>
          <pc:sldMk cId="2174509703" sldId="394"/>
        </pc:sldMkLst>
        <pc:spChg chg="add">
          <ac:chgData name="Andrea Castro Troya" userId="S::acastro@aenor.com::58fec591-b333-4c59-a2df-1c57e39d4266" providerId="AD" clId="Web-{2D2C1FEF-D122-EBA0-34CF-0B529CB291EC}" dt="2024-10-15T10:39:01.220" v="6"/>
          <ac:spMkLst>
            <pc:docMk/>
            <pc:sldMk cId="2174509703" sldId="394"/>
            <ac:spMk id="3" creationId="{16F2F623-9190-41C6-9F9A-7CD15B015CA2}"/>
          </ac:spMkLst>
        </pc:spChg>
        <pc:spChg chg="add">
          <ac:chgData name="Andrea Castro Troya" userId="S::acastro@aenor.com::58fec591-b333-4c59-a2df-1c57e39d4266" providerId="AD" clId="Web-{2D2C1FEF-D122-EBA0-34CF-0B529CB291EC}" dt="2024-10-15T10:39:01.220" v="6"/>
          <ac:spMkLst>
            <pc:docMk/>
            <pc:sldMk cId="2174509703" sldId="394"/>
            <ac:spMk id="5" creationId="{34B12050-F430-43FB-BF1C-B5BA2CE7A16A}"/>
          </ac:spMkLst>
        </pc:spChg>
        <pc:spChg chg="add">
          <ac:chgData name="Andrea Castro Troya" userId="S::acastro@aenor.com::58fec591-b333-4c59-a2df-1c57e39d4266" providerId="AD" clId="Web-{2D2C1FEF-D122-EBA0-34CF-0B529CB291EC}" dt="2024-10-15T10:39:01.220" v="6"/>
          <ac:spMkLst>
            <pc:docMk/>
            <pc:sldMk cId="2174509703" sldId="394"/>
            <ac:spMk id="10" creationId="{622F5FFB-C5F0-4ABB-9243-AF93864CDDBC}"/>
          </ac:spMkLst>
        </pc:spChg>
        <pc:spChg chg="add">
          <ac:chgData name="Andrea Castro Troya" userId="S::acastro@aenor.com::58fec591-b333-4c59-a2df-1c57e39d4266" providerId="AD" clId="Web-{2D2C1FEF-D122-EBA0-34CF-0B529CB291EC}" dt="2024-10-15T10:39:01.220" v="6"/>
          <ac:spMkLst>
            <pc:docMk/>
            <pc:sldMk cId="2174509703" sldId="394"/>
            <ac:spMk id="11" creationId="{81318734-BBE8-41D4-9938-5A51F3C73D66}"/>
          </ac:spMkLst>
        </pc:spChg>
        <pc:spChg chg="mod">
          <ac:chgData name="Andrea Castro Troya" userId="S::acastro@aenor.com::58fec591-b333-4c59-a2df-1c57e39d4266" providerId="AD" clId="Web-{2D2C1FEF-D122-EBA0-34CF-0B529CB291EC}" dt="2024-10-15T10:38:59.188" v="4" actId="14100"/>
          <ac:spMkLst>
            <pc:docMk/>
            <pc:sldMk cId="2174509703" sldId="394"/>
            <ac:spMk id="14" creationId="{5ED8B47D-B731-4C9C-AB5F-11A7967B94AF}"/>
          </ac:spMkLst>
        </pc:spChg>
        <pc:grpChg chg="add mod">
          <ac:chgData name="Andrea Castro Troya" userId="S::acastro@aenor.com::58fec591-b333-4c59-a2df-1c57e39d4266" providerId="AD" clId="Web-{2D2C1FEF-D122-EBA0-34CF-0B529CB291EC}" dt="2024-10-15T10:39:05.142" v="7" actId="1076"/>
          <ac:grpSpMkLst>
            <pc:docMk/>
            <pc:sldMk cId="2174509703" sldId="394"/>
            <ac:grpSpMk id="2" creationId="{677F9CA3-0DF3-49D7-874C-B522D6BECBF0}"/>
          </ac:grpSpMkLst>
        </pc:grpChg>
        <pc:grpChg chg="add">
          <ac:chgData name="Andrea Castro Troya" userId="S::acastro@aenor.com::58fec591-b333-4c59-a2df-1c57e39d4266" providerId="AD" clId="Web-{2D2C1FEF-D122-EBA0-34CF-0B529CB291EC}" dt="2024-10-15T10:39:01.220" v="6"/>
          <ac:grpSpMkLst>
            <pc:docMk/>
            <pc:sldMk cId="2174509703" sldId="394"/>
            <ac:grpSpMk id="4" creationId="{CFB9670D-5DB0-4A46-A398-4C40AE8C6FC8}"/>
          </ac:grpSpMkLst>
        </pc:grpChg>
        <pc:grpChg chg="del">
          <ac:chgData name="Andrea Castro Troya" userId="S::acastro@aenor.com::58fec591-b333-4c59-a2df-1c57e39d4266" providerId="AD" clId="Web-{2D2C1FEF-D122-EBA0-34CF-0B529CB291EC}" dt="2024-10-15T10:39:00.454" v="5"/>
          <ac:grpSpMkLst>
            <pc:docMk/>
            <pc:sldMk cId="2174509703" sldId="394"/>
            <ac:grpSpMk id="36" creationId="{677F9CA3-0DF3-49D7-874C-B522D6BECBF0}"/>
          </ac:grpSpMkLst>
        </pc:grpChg>
        <pc:cxnChg chg="add">
          <ac:chgData name="Andrea Castro Troya" userId="S::acastro@aenor.com::58fec591-b333-4c59-a2df-1c57e39d4266" providerId="AD" clId="Web-{2D2C1FEF-D122-EBA0-34CF-0B529CB291EC}" dt="2024-10-15T10:39:01.220" v="6"/>
          <ac:cxnSpMkLst>
            <pc:docMk/>
            <pc:sldMk cId="2174509703" sldId="394"/>
            <ac:cxnSpMk id="6" creationId="{1381F1E8-8FE8-4B4A-9A79-FA14B3E6DB34}"/>
          </ac:cxnSpMkLst>
        </pc:cxnChg>
        <pc:cxnChg chg="add">
          <ac:chgData name="Andrea Castro Troya" userId="S::acastro@aenor.com::58fec591-b333-4c59-a2df-1c57e39d4266" providerId="AD" clId="Web-{2D2C1FEF-D122-EBA0-34CF-0B529CB291EC}" dt="2024-10-15T10:39:01.220" v="6"/>
          <ac:cxnSpMkLst>
            <pc:docMk/>
            <pc:sldMk cId="2174509703" sldId="394"/>
            <ac:cxnSpMk id="7" creationId="{E34A2C5D-D31F-4469-9361-A054F55225DB}"/>
          </ac:cxnSpMkLst>
        </pc:cxnChg>
        <pc:cxnChg chg="add">
          <ac:chgData name="Andrea Castro Troya" userId="S::acastro@aenor.com::58fec591-b333-4c59-a2df-1c57e39d4266" providerId="AD" clId="Web-{2D2C1FEF-D122-EBA0-34CF-0B529CB291EC}" dt="2024-10-15T10:39:01.220" v="6"/>
          <ac:cxnSpMkLst>
            <pc:docMk/>
            <pc:sldMk cId="2174509703" sldId="394"/>
            <ac:cxnSpMk id="8" creationId="{6746C081-1BE6-477D-B3BA-33DCDDF62467}"/>
          </ac:cxnSpMkLst>
        </pc:cxnChg>
        <pc:cxnChg chg="add">
          <ac:chgData name="Andrea Castro Troya" userId="S::acastro@aenor.com::58fec591-b333-4c59-a2df-1c57e39d4266" providerId="AD" clId="Web-{2D2C1FEF-D122-EBA0-34CF-0B529CB291EC}" dt="2024-10-15T10:39:01.220" v="6"/>
          <ac:cxnSpMkLst>
            <pc:docMk/>
            <pc:sldMk cId="2174509703" sldId="394"/>
            <ac:cxnSpMk id="9" creationId="{8A2AFA78-3627-4FA3-AAE9-5A8B4136A478}"/>
          </ac:cxnSpMkLst>
        </pc:cxnChg>
        <pc:cxnChg chg="mod">
          <ac:chgData name="Andrea Castro Troya" userId="S::acastro@aenor.com::58fec591-b333-4c59-a2df-1c57e39d4266" providerId="AD" clId="Web-{2D2C1FEF-D122-EBA0-34CF-0B529CB291EC}" dt="2024-10-15T10:39:00.454" v="5"/>
          <ac:cxnSpMkLst>
            <pc:docMk/>
            <pc:sldMk cId="2174509703" sldId="394"/>
            <ac:cxnSpMk id="42" creationId="{6746C081-1BE6-477D-B3BA-33DCDDF62467}"/>
          </ac:cxnSpMkLst>
        </pc:cxnChg>
        <pc:cxnChg chg="mod">
          <ac:chgData name="Andrea Castro Troya" userId="S::acastro@aenor.com::58fec591-b333-4c59-a2df-1c57e39d4266" providerId="AD" clId="Web-{2D2C1FEF-D122-EBA0-34CF-0B529CB291EC}" dt="2024-10-15T10:39:00.454" v="5"/>
          <ac:cxnSpMkLst>
            <pc:docMk/>
            <pc:sldMk cId="2174509703" sldId="394"/>
            <ac:cxnSpMk id="43" creationId="{8A2AFA78-3627-4FA3-AAE9-5A8B4136A478}"/>
          </ac:cxnSpMkLst>
        </pc:cxnChg>
      </pc:sldChg>
      <pc:sldChg chg="addSp">
        <pc:chgData name="Andrea Castro Troya" userId="S::acastro@aenor.com::58fec591-b333-4c59-a2df-1c57e39d4266" providerId="AD" clId="Web-{2D2C1FEF-D122-EBA0-34CF-0B529CB291EC}" dt="2024-10-15T10:39:26.486" v="8"/>
        <pc:sldMkLst>
          <pc:docMk/>
          <pc:sldMk cId="3324208697" sldId="395"/>
        </pc:sldMkLst>
        <pc:spChg chg="add">
          <ac:chgData name="Andrea Castro Troya" userId="S::acastro@aenor.com::58fec591-b333-4c59-a2df-1c57e39d4266" providerId="AD" clId="Web-{2D2C1FEF-D122-EBA0-34CF-0B529CB291EC}" dt="2024-10-15T10:39:26.486" v="8"/>
          <ac:spMkLst>
            <pc:docMk/>
            <pc:sldMk cId="3324208697" sldId="395"/>
            <ac:spMk id="3" creationId="{16F2F623-9190-41C6-9F9A-7CD15B015CA2}"/>
          </ac:spMkLst>
        </pc:spChg>
        <pc:spChg chg="add">
          <ac:chgData name="Andrea Castro Troya" userId="S::acastro@aenor.com::58fec591-b333-4c59-a2df-1c57e39d4266" providerId="AD" clId="Web-{2D2C1FEF-D122-EBA0-34CF-0B529CB291EC}" dt="2024-10-15T10:39:26.486" v="8"/>
          <ac:spMkLst>
            <pc:docMk/>
            <pc:sldMk cId="3324208697" sldId="395"/>
            <ac:spMk id="5" creationId="{34B12050-F430-43FB-BF1C-B5BA2CE7A16A}"/>
          </ac:spMkLst>
        </pc:spChg>
        <pc:spChg chg="add">
          <ac:chgData name="Andrea Castro Troya" userId="S::acastro@aenor.com::58fec591-b333-4c59-a2df-1c57e39d4266" providerId="AD" clId="Web-{2D2C1FEF-D122-EBA0-34CF-0B529CB291EC}" dt="2024-10-15T10:39:26.486" v="8"/>
          <ac:spMkLst>
            <pc:docMk/>
            <pc:sldMk cId="3324208697" sldId="395"/>
            <ac:spMk id="10" creationId="{622F5FFB-C5F0-4ABB-9243-AF93864CDDBC}"/>
          </ac:spMkLst>
        </pc:spChg>
        <pc:spChg chg="add">
          <ac:chgData name="Andrea Castro Troya" userId="S::acastro@aenor.com::58fec591-b333-4c59-a2df-1c57e39d4266" providerId="AD" clId="Web-{2D2C1FEF-D122-EBA0-34CF-0B529CB291EC}" dt="2024-10-15T10:39:26.486" v="8"/>
          <ac:spMkLst>
            <pc:docMk/>
            <pc:sldMk cId="3324208697" sldId="395"/>
            <ac:spMk id="11" creationId="{81318734-BBE8-41D4-9938-5A51F3C73D66}"/>
          </ac:spMkLst>
        </pc:spChg>
        <pc:grpChg chg="add">
          <ac:chgData name="Andrea Castro Troya" userId="S::acastro@aenor.com::58fec591-b333-4c59-a2df-1c57e39d4266" providerId="AD" clId="Web-{2D2C1FEF-D122-EBA0-34CF-0B529CB291EC}" dt="2024-10-15T10:39:26.486" v="8"/>
          <ac:grpSpMkLst>
            <pc:docMk/>
            <pc:sldMk cId="3324208697" sldId="395"/>
            <ac:grpSpMk id="2" creationId="{677F9CA3-0DF3-49D7-874C-B522D6BECBF0}"/>
          </ac:grpSpMkLst>
        </pc:grpChg>
        <pc:grpChg chg="add">
          <ac:chgData name="Andrea Castro Troya" userId="S::acastro@aenor.com::58fec591-b333-4c59-a2df-1c57e39d4266" providerId="AD" clId="Web-{2D2C1FEF-D122-EBA0-34CF-0B529CB291EC}" dt="2024-10-15T10:39:26.486" v="8"/>
          <ac:grpSpMkLst>
            <pc:docMk/>
            <pc:sldMk cId="3324208697" sldId="395"/>
            <ac:grpSpMk id="4" creationId="{CFB9670D-5DB0-4A46-A398-4C40AE8C6FC8}"/>
          </ac:grpSpMkLst>
        </pc:grpChg>
        <pc:cxnChg chg="add">
          <ac:chgData name="Andrea Castro Troya" userId="S::acastro@aenor.com::58fec591-b333-4c59-a2df-1c57e39d4266" providerId="AD" clId="Web-{2D2C1FEF-D122-EBA0-34CF-0B529CB291EC}" dt="2024-10-15T10:39:26.486" v="8"/>
          <ac:cxnSpMkLst>
            <pc:docMk/>
            <pc:sldMk cId="3324208697" sldId="395"/>
            <ac:cxnSpMk id="6" creationId="{1381F1E8-8FE8-4B4A-9A79-FA14B3E6DB34}"/>
          </ac:cxnSpMkLst>
        </pc:cxnChg>
        <pc:cxnChg chg="add">
          <ac:chgData name="Andrea Castro Troya" userId="S::acastro@aenor.com::58fec591-b333-4c59-a2df-1c57e39d4266" providerId="AD" clId="Web-{2D2C1FEF-D122-EBA0-34CF-0B529CB291EC}" dt="2024-10-15T10:39:26.486" v="8"/>
          <ac:cxnSpMkLst>
            <pc:docMk/>
            <pc:sldMk cId="3324208697" sldId="395"/>
            <ac:cxnSpMk id="7" creationId="{E34A2C5D-D31F-4469-9361-A054F55225DB}"/>
          </ac:cxnSpMkLst>
        </pc:cxnChg>
        <pc:cxnChg chg="add">
          <ac:chgData name="Andrea Castro Troya" userId="S::acastro@aenor.com::58fec591-b333-4c59-a2df-1c57e39d4266" providerId="AD" clId="Web-{2D2C1FEF-D122-EBA0-34CF-0B529CB291EC}" dt="2024-10-15T10:39:26.486" v="8"/>
          <ac:cxnSpMkLst>
            <pc:docMk/>
            <pc:sldMk cId="3324208697" sldId="395"/>
            <ac:cxnSpMk id="8" creationId="{6746C081-1BE6-477D-B3BA-33DCDDF62467}"/>
          </ac:cxnSpMkLst>
        </pc:cxnChg>
        <pc:cxnChg chg="add">
          <ac:chgData name="Andrea Castro Troya" userId="S::acastro@aenor.com::58fec591-b333-4c59-a2df-1c57e39d4266" providerId="AD" clId="Web-{2D2C1FEF-D122-EBA0-34CF-0B529CB291EC}" dt="2024-10-15T10:39:26.486" v="8"/>
          <ac:cxnSpMkLst>
            <pc:docMk/>
            <pc:sldMk cId="3324208697" sldId="395"/>
            <ac:cxnSpMk id="9" creationId="{8A2AFA78-3627-4FA3-AAE9-5A8B4136A478}"/>
          </ac:cxnSpMkLst>
        </pc:cxnChg>
      </pc:sldChg>
      <pc:sldChg chg="addSp">
        <pc:chgData name="Andrea Castro Troya" userId="S::acastro@aenor.com::58fec591-b333-4c59-a2df-1c57e39d4266" providerId="AD" clId="Web-{2D2C1FEF-D122-EBA0-34CF-0B529CB291EC}" dt="2024-10-15T10:39:40.940" v="9"/>
        <pc:sldMkLst>
          <pc:docMk/>
          <pc:sldMk cId="3029229812" sldId="398"/>
        </pc:sldMkLst>
        <pc:spChg chg="add">
          <ac:chgData name="Andrea Castro Troya" userId="S::acastro@aenor.com::58fec591-b333-4c59-a2df-1c57e39d4266" providerId="AD" clId="Web-{2D2C1FEF-D122-EBA0-34CF-0B529CB291EC}" dt="2024-10-15T10:39:40.940" v="9"/>
          <ac:spMkLst>
            <pc:docMk/>
            <pc:sldMk cId="3029229812" sldId="398"/>
            <ac:spMk id="13" creationId="{96017310-3E7D-5B8C-5436-79B17E0AD0A4}"/>
          </ac:spMkLst>
        </pc:spChg>
        <pc:spChg chg="add">
          <ac:chgData name="Andrea Castro Troya" userId="S::acastro@aenor.com::58fec591-b333-4c59-a2df-1c57e39d4266" providerId="AD" clId="Web-{2D2C1FEF-D122-EBA0-34CF-0B529CB291EC}" dt="2024-10-15T10:39:40.940" v="9"/>
          <ac:spMkLst>
            <pc:docMk/>
            <pc:sldMk cId="3029229812" sldId="398"/>
            <ac:spMk id="17" creationId="{8C9537B8-C0A0-E08B-3A2B-5DE4C57E6C83}"/>
          </ac:spMkLst>
        </pc:spChg>
        <pc:spChg chg="add">
          <ac:chgData name="Andrea Castro Troya" userId="S::acastro@aenor.com::58fec591-b333-4c59-a2df-1c57e39d4266" providerId="AD" clId="Web-{2D2C1FEF-D122-EBA0-34CF-0B529CB291EC}" dt="2024-10-15T10:39:40.940" v="9"/>
          <ac:spMkLst>
            <pc:docMk/>
            <pc:sldMk cId="3029229812" sldId="398"/>
            <ac:spMk id="22" creationId="{8AAB8874-4B0C-4A82-9BEE-BBB4D84B37E8}"/>
          </ac:spMkLst>
        </pc:spChg>
        <pc:spChg chg="add">
          <ac:chgData name="Andrea Castro Troya" userId="S::acastro@aenor.com::58fec591-b333-4c59-a2df-1c57e39d4266" providerId="AD" clId="Web-{2D2C1FEF-D122-EBA0-34CF-0B529CB291EC}" dt="2024-10-15T10:39:40.940" v="9"/>
          <ac:spMkLst>
            <pc:docMk/>
            <pc:sldMk cId="3029229812" sldId="398"/>
            <ac:spMk id="23" creationId="{EEDEC5FF-8649-C958-6299-30D2F22328D5}"/>
          </ac:spMkLst>
        </pc:spChg>
        <pc:grpChg chg="add">
          <ac:chgData name="Andrea Castro Troya" userId="S::acastro@aenor.com::58fec591-b333-4c59-a2df-1c57e39d4266" providerId="AD" clId="Web-{2D2C1FEF-D122-EBA0-34CF-0B529CB291EC}" dt="2024-10-15T10:39:40.940" v="9"/>
          <ac:grpSpMkLst>
            <pc:docMk/>
            <pc:sldMk cId="3029229812" sldId="398"/>
            <ac:grpSpMk id="12" creationId="{229EE18E-B5E2-0A42-DAC1-DF66C76819BA}"/>
          </ac:grpSpMkLst>
        </pc:grpChg>
        <pc:grpChg chg="add">
          <ac:chgData name="Andrea Castro Troya" userId="S::acastro@aenor.com::58fec591-b333-4c59-a2df-1c57e39d4266" providerId="AD" clId="Web-{2D2C1FEF-D122-EBA0-34CF-0B529CB291EC}" dt="2024-10-15T10:39:40.940" v="9"/>
          <ac:grpSpMkLst>
            <pc:docMk/>
            <pc:sldMk cId="3029229812" sldId="398"/>
            <ac:grpSpMk id="14" creationId="{442A8AAA-44F6-3A6E-197D-B03005A35221}"/>
          </ac:grpSpMkLst>
        </pc:grpChg>
        <pc:cxnChg chg="add">
          <ac:chgData name="Andrea Castro Troya" userId="S::acastro@aenor.com::58fec591-b333-4c59-a2df-1c57e39d4266" providerId="AD" clId="Web-{2D2C1FEF-D122-EBA0-34CF-0B529CB291EC}" dt="2024-10-15T10:39:40.940" v="9"/>
          <ac:cxnSpMkLst>
            <pc:docMk/>
            <pc:sldMk cId="3029229812" sldId="398"/>
            <ac:cxnSpMk id="18" creationId="{2CF9357E-BBCD-CA94-E08E-2589493E9FBB}"/>
          </ac:cxnSpMkLst>
        </pc:cxnChg>
        <pc:cxnChg chg="add">
          <ac:chgData name="Andrea Castro Troya" userId="S::acastro@aenor.com::58fec591-b333-4c59-a2df-1c57e39d4266" providerId="AD" clId="Web-{2D2C1FEF-D122-EBA0-34CF-0B529CB291EC}" dt="2024-10-15T10:39:40.940" v="9"/>
          <ac:cxnSpMkLst>
            <pc:docMk/>
            <pc:sldMk cId="3029229812" sldId="398"/>
            <ac:cxnSpMk id="19" creationId="{CE427CA9-C79A-DE90-BFFF-56CB1255B32A}"/>
          </ac:cxnSpMkLst>
        </pc:cxnChg>
        <pc:cxnChg chg="add">
          <ac:chgData name="Andrea Castro Troya" userId="S::acastro@aenor.com::58fec591-b333-4c59-a2df-1c57e39d4266" providerId="AD" clId="Web-{2D2C1FEF-D122-EBA0-34CF-0B529CB291EC}" dt="2024-10-15T10:39:40.940" v="9"/>
          <ac:cxnSpMkLst>
            <pc:docMk/>
            <pc:sldMk cId="3029229812" sldId="398"/>
            <ac:cxnSpMk id="20" creationId="{D4BB8416-E5D3-7BCE-411D-BA0CA064BD7B}"/>
          </ac:cxnSpMkLst>
        </pc:cxnChg>
        <pc:cxnChg chg="add">
          <ac:chgData name="Andrea Castro Troya" userId="S::acastro@aenor.com::58fec591-b333-4c59-a2df-1c57e39d4266" providerId="AD" clId="Web-{2D2C1FEF-D122-EBA0-34CF-0B529CB291EC}" dt="2024-10-15T10:39:40.940" v="9"/>
          <ac:cxnSpMkLst>
            <pc:docMk/>
            <pc:sldMk cId="3029229812" sldId="398"/>
            <ac:cxnSpMk id="21" creationId="{84B8BB0C-850F-DDC6-BD5B-E04B14E2112A}"/>
          </ac:cxnSpMkLst>
        </pc:cxnChg>
      </pc:sldChg>
      <pc:sldChg chg="addSp">
        <pc:chgData name="Andrea Castro Troya" userId="S::acastro@aenor.com::58fec591-b333-4c59-a2df-1c57e39d4266" providerId="AD" clId="Web-{2D2C1FEF-D122-EBA0-34CF-0B529CB291EC}" dt="2024-10-15T10:39:45.034" v="10"/>
        <pc:sldMkLst>
          <pc:docMk/>
          <pc:sldMk cId="1110351959" sldId="399"/>
        </pc:sldMkLst>
        <pc:spChg chg="add">
          <ac:chgData name="Andrea Castro Troya" userId="S::acastro@aenor.com::58fec591-b333-4c59-a2df-1c57e39d4266" providerId="AD" clId="Web-{2D2C1FEF-D122-EBA0-34CF-0B529CB291EC}" dt="2024-10-15T10:39:45.034" v="10"/>
          <ac:spMkLst>
            <pc:docMk/>
            <pc:sldMk cId="1110351959" sldId="399"/>
            <ac:spMk id="15" creationId="{96017310-3E7D-5B8C-5436-79B17E0AD0A4}"/>
          </ac:spMkLst>
        </pc:spChg>
        <pc:spChg chg="add">
          <ac:chgData name="Andrea Castro Troya" userId="S::acastro@aenor.com::58fec591-b333-4c59-a2df-1c57e39d4266" providerId="AD" clId="Web-{2D2C1FEF-D122-EBA0-34CF-0B529CB291EC}" dt="2024-10-15T10:39:45.034" v="10"/>
          <ac:spMkLst>
            <pc:docMk/>
            <pc:sldMk cId="1110351959" sldId="399"/>
            <ac:spMk id="17" creationId="{8C9537B8-C0A0-E08B-3A2B-5DE4C57E6C83}"/>
          </ac:spMkLst>
        </pc:spChg>
        <pc:spChg chg="add">
          <ac:chgData name="Andrea Castro Troya" userId="S::acastro@aenor.com::58fec591-b333-4c59-a2df-1c57e39d4266" providerId="AD" clId="Web-{2D2C1FEF-D122-EBA0-34CF-0B529CB291EC}" dt="2024-10-15T10:39:45.034" v="10"/>
          <ac:spMkLst>
            <pc:docMk/>
            <pc:sldMk cId="1110351959" sldId="399"/>
            <ac:spMk id="22" creationId="{8AAB8874-4B0C-4A82-9BEE-BBB4D84B37E8}"/>
          </ac:spMkLst>
        </pc:spChg>
        <pc:spChg chg="add">
          <ac:chgData name="Andrea Castro Troya" userId="S::acastro@aenor.com::58fec591-b333-4c59-a2df-1c57e39d4266" providerId="AD" clId="Web-{2D2C1FEF-D122-EBA0-34CF-0B529CB291EC}" dt="2024-10-15T10:39:45.034" v="10"/>
          <ac:spMkLst>
            <pc:docMk/>
            <pc:sldMk cId="1110351959" sldId="399"/>
            <ac:spMk id="23" creationId="{EEDEC5FF-8649-C958-6299-30D2F22328D5}"/>
          </ac:spMkLst>
        </pc:spChg>
        <pc:grpChg chg="add">
          <ac:chgData name="Andrea Castro Troya" userId="S::acastro@aenor.com::58fec591-b333-4c59-a2df-1c57e39d4266" providerId="AD" clId="Web-{2D2C1FEF-D122-EBA0-34CF-0B529CB291EC}" dt="2024-10-15T10:39:45.034" v="10"/>
          <ac:grpSpMkLst>
            <pc:docMk/>
            <pc:sldMk cId="1110351959" sldId="399"/>
            <ac:grpSpMk id="14" creationId="{229EE18E-B5E2-0A42-DAC1-DF66C76819BA}"/>
          </ac:grpSpMkLst>
        </pc:grpChg>
        <pc:grpChg chg="add">
          <ac:chgData name="Andrea Castro Troya" userId="S::acastro@aenor.com::58fec591-b333-4c59-a2df-1c57e39d4266" providerId="AD" clId="Web-{2D2C1FEF-D122-EBA0-34CF-0B529CB291EC}" dt="2024-10-15T10:39:45.034" v="10"/>
          <ac:grpSpMkLst>
            <pc:docMk/>
            <pc:sldMk cId="1110351959" sldId="399"/>
            <ac:grpSpMk id="16" creationId="{442A8AAA-44F6-3A6E-197D-B03005A35221}"/>
          </ac:grpSpMkLst>
        </pc:grpChg>
        <pc:cxnChg chg="add">
          <ac:chgData name="Andrea Castro Troya" userId="S::acastro@aenor.com::58fec591-b333-4c59-a2df-1c57e39d4266" providerId="AD" clId="Web-{2D2C1FEF-D122-EBA0-34CF-0B529CB291EC}" dt="2024-10-15T10:39:45.034" v="10"/>
          <ac:cxnSpMkLst>
            <pc:docMk/>
            <pc:sldMk cId="1110351959" sldId="399"/>
            <ac:cxnSpMk id="18" creationId="{2CF9357E-BBCD-CA94-E08E-2589493E9FBB}"/>
          </ac:cxnSpMkLst>
        </pc:cxnChg>
        <pc:cxnChg chg="add">
          <ac:chgData name="Andrea Castro Troya" userId="S::acastro@aenor.com::58fec591-b333-4c59-a2df-1c57e39d4266" providerId="AD" clId="Web-{2D2C1FEF-D122-EBA0-34CF-0B529CB291EC}" dt="2024-10-15T10:39:45.034" v="10"/>
          <ac:cxnSpMkLst>
            <pc:docMk/>
            <pc:sldMk cId="1110351959" sldId="399"/>
            <ac:cxnSpMk id="19" creationId="{CE427CA9-C79A-DE90-BFFF-56CB1255B32A}"/>
          </ac:cxnSpMkLst>
        </pc:cxnChg>
        <pc:cxnChg chg="add">
          <ac:chgData name="Andrea Castro Troya" userId="S::acastro@aenor.com::58fec591-b333-4c59-a2df-1c57e39d4266" providerId="AD" clId="Web-{2D2C1FEF-D122-EBA0-34CF-0B529CB291EC}" dt="2024-10-15T10:39:45.034" v="10"/>
          <ac:cxnSpMkLst>
            <pc:docMk/>
            <pc:sldMk cId="1110351959" sldId="399"/>
            <ac:cxnSpMk id="20" creationId="{D4BB8416-E5D3-7BCE-411D-BA0CA064BD7B}"/>
          </ac:cxnSpMkLst>
        </pc:cxnChg>
        <pc:cxnChg chg="add">
          <ac:chgData name="Andrea Castro Troya" userId="S::acastro@aenor.com::58fec591-b333-4c59-a2df-1c57e39d4266" providerId="AD" clId="Web-{2D2C1FEF-D122-EBA0-34CF-0B529CB291EC}" dt="2024-10-15T10:39:45.034" v="10"/>
          <ac:cxnSpMkLst>
            <pc:docMk/>
            <pc:sldMk cId="1110351959" sldId="399"/>
            <ac:cxnSpMk id="21" creationId="{84B8BB0C-850F-DDC6-BD5B-E04B14E2112A}"/>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15/10/2024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‹Nº›</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15-10-2024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‹Nº›</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https://www.youtube.com/watch?v=cu7cIIlbOd8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2731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15-10-2024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‹Nº›</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15-10-2024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‹Nº›</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15-10-2024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‹Nº›</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15-10-2024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‹Nº›</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15-10-2024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‹Nº›</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15-10-2024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‹Nº›</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15-10-2024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‹Nº›</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15-10-2024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‹Nº›</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15-10-2024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‹Nº›</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15-10-2024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‹Nº›</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15-10-2024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‹Nº›</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15-10-2024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‹Nº›</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normAutofit fontScale="92500"/>
          </a:bodyPr>
          <a:lstStyle/>
          <a:p>
            <a:pPr marL="0" indent="0">
              <a:buNone/>
            </a:pPr>
            <a:r>
              <a:rPr lang="es-ES" dirty="0">
                <a:latin typeface="EC Square Sans Pro" panose="020B0506040000020004" pitchFamily="34" charset="0"/>
              </a:rPr>
              <a:t>POLAND 21 &amp; 22 OCTOBER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a:t>
            </a:r>
            <a:r>
              <a:rPr lang="nl-NL" sz="3200" kern="0" dirty="0" err="1">
                <a:latin typeface="EC Square Sans Pro" panose="020B0506040000020004" pitchFamily="34" charset="0"/>
              </a:rPr>
              <a:t>exercise</a:t>
            </a:r>
            <a:r>
              <a:rPr lang="nl-NL" sz="3200" kern="0" dirty="0">
                <a:latin typeface="EC Square Sans Pro" panose="020B0506040000020004" pitchFamily="34" charset="0"/>
              </a:rPr>
              <a:t> 2b - </a:t>
            </a:r>
            <a:r>
              <a:rPr lang="nl-NL" sz="3200" b="1" kern="0" dirty="0">
                <a:latin typeface="EC Square Sans Pro" panose="020B0506040000020004" pitchFamily="34" charset="0"/>
              </a:rPr>
              <a:t>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a:t>
            </a:r>
            <a:r>
              <a:rPr lang="nl-NL" sz="3200" b="1" u="sng" kern="0" dirty="0">
                <a:latin typeface="EC Square Sans Pro" panose="020B0506040000020004" pitchFamily="34" charset="0"/>
              </a:rPr>
              <a:t>Reduce and responsible use of antimicrobials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 and responsible use of antimicrobials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reducing and responsible use of antimicrobials?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endParaRPr lang="en-US" sz="32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Create a SMART goal for yourself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grpSp>
        <p:nvGrpSpPr>
          <p:cNvPr id="2" name="Grupo 1">
            <a:extLst>
              <a:ext uri="{FF2B5EF4-FFF2-40B4-BE49-F238E27FC236}">
                <a16:creationId xmlns:a16="http://schemas.microsoft.com/office/drawing/2014/main" id="{677F9CA3-0DF3-49D7-874C-B522D6BECBF0}"/>
              </a:ext>
            </a:extLst>
          </p:cNvPr>
          <p:cNvGrpSpPr/>
          <p:nvPr/>
        </p:nvGrpSpPr>
        <p:grpSpPr>
          <a:xfrm>
            <a:off x="10553700" y="5219700"/>
            <a:ext cx="1481007" cy="1449516"/>
            <a:chOff x="10553700" y="5219700"/>
            <a:chExt cx="1682901" cy="1546999"/>
          </a:xfrm>
        </p:grpSpPr>
        <p:sp>
          <p:nvSpPr>
            <p:cNvPr id="3" name="CuadroTexto 36">
              <a:extLst>
                <a:ext uri="{FF2B5EF4-FFF2-40B4-BE49-F238E27FC236}">
                  <a16:creationId xmlns:a16="http://schemas.microsoft.com/office/drawing/2014/main" id="{16F2F623-9190-41C6-9F9A-7CD15B015CA2}"/>
                </a:ext>
              </a:extLst>
            </p:cNvPr>
            <p:cNvSpPr txBox="1"/>
            <p:nvPr/>
          </p:nvSpPr>
          <p:spPr>
            <a:xfrm>
              <a:off x="10747742" y="5725199"/>
              <a:ext cx="1294819" cy="892552"/>
            </a:xfrm>
            <a:prstGeom prst="rect">
              <a:avLst/>
            </a:prstGeom>
            <a:solidFill>
              <a:schemeClr val="bg1"/>
            </a:solidFill>
          </p:spPr>
          <p:txBody>
            <a:bodyPr wrap="square" lIns="91440" tIns="45720" rIns="91440" bIns="45720" rtlCol="0" anchor="t">
              <a:no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sz="3600" b="1" dirty="0">
                  <a:solidFill>
                    <a:srgbClr val="C00000"/>
                  </a:solidFill>
                  <a:latin typeface="EC Square Sans Pro" panose="020B0506040000020004" pitchFamily="34" charset="0"/>
                </a:rPr>
                <a:t>60 </a:t>
              </a:r>
            </a:p>
            <a:p>
              <a:pPr algn="ctr"/>
              <a:r>
                <a:rPr lang="pl-PL" sz="1400" b="1" dirty="0">
                  <a:solidFill>
                    <a:srgbClr val="C00000"/>
                  </a:solidFill>
                  <a:latin typeface="EC Square Sans Pro" panose="020B0506040000020004" pitchFamily="34" charset="0"/>
                </a:rPr>
                <a:t>MIN</a:t>
              </a:r>
            </a:p>
          </p:txBody>
        </p:sp>
        <p:grpSp>
          <p:nvGrpSpPr>
            <p:cNvPr id="4" name="Grupo 3">
              <a:extLst>
                <a:ext uri="{FF2B5EF4-FFF2-40B4-BE49-F238E27FC236}">
                  <a16:creationId xmlns:a16="http://schemas.microsoft.com/office/drawing/2014/main" id="{CFB9670D-5DB0-4A46-A398-4C40AE8C6FC8}"/>
                </a:ext>
              </a:extLst>
            </p:cNvPr>
            <p:cNvGrpSpPr/>
            <p:nvPr/>
          </p:nvGrpSpPr>
          <p:grpSpPr>
            <a:xfrm>
              <a:off x="10553700" y="5219700"/>
              <a:ext cx="1682901" cy="1546999"/>
              <a:chOff x="10553700" y="5219700"/>
              <a:chExt cx="1929565" cy="2078540"/>
            </a:xfrm>
          </p:grpSpPr>
          <p:sp>
            <p:nvSpPr>
              <p:cNvPr id="5" name="Elipse 4">
                <a:extLst>
                  <a:ext uri="{FF2B5EF4-FFF2-40B4-BE49-F238E27FC236}">
                    <a16:creationId xmlns:a16="http://schemas.microsoft.com/office/drawing/2014/main" id="{34B12050-F430-43FB-BF1C-B5BA2CE7A16A}"/>
                  </a:ext>
                </a:extLst>
              </p:cNvPr>
              <p:cNvSpPr/>
              <p:nvPr/>
            </p:nvSpPr>
            <p:spPr>
              <a:xfrm>
                <a:off x="10741035" y="5699813"/>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6" name="Conector recto 5">
                <a:extLst>
                  <a:ext uri="{FF2B5EF4-FFF2-40B4-BE49-F238E27FC236}">
                    <a16:creationId xmlns:a16="http://schemas.microsoft.com/office/drawing/2014/main" id="{1381F1E8-8FE8-4B4A-9A79-FA14B3E6DB34}"/>
                  </a:ext>
                </a:extLst>
              </p:cNvPr>
              <p:cNvCxnSpPr>
                <a:cxnSpLocks/>
              </p:cNvCxnSpPr>
              <p:nvPr/>
            </p:nvCxnSpPr>
            <p:spPr>
              <a:xfrm flipV="1">
                <a:off x="11506036" y="5219700"/>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E34A2C5D-D31F-4469-9361-A054F55225DB}"/>
                  </a:ext>
                </a:extLst>
              </p:cNvPr>
              <p:cNvCxnSpPr>
                <a:cxnSpLocks/>
              </p:cNvCxnSpPr>
              <p:nvPr/>
            </p:nvCxnSpPr>
            <p:spPr>
              <a:xfrm flipH="1" flipV="1">
                <a:off x="11335814" y="5263755"/>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6746C081-1BE6-477D-B3BA-33DCDDF62467}"/>
                  </a:ext>
                </a:extLst>
              </p:cNvPr>
              <p:cNvCxnSpPr>
                <a:cxnSpLocks/>
                <a:stCxn id="39" idx="1"/>
              </p:cNvCxnSpPr>
              <p:nvPr/>
            </p:nvCxnSpPr>
            <p:spPr>
              <a:xfrm flipH="1" flipV="1">
                <a:off x="10615453" y="5584590"/>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8A2AFA78-3627-4FA3-AAE9-5A8B4136A478}"/>
                  </a:ext>
                </a:extLst>
              </p:cNvPr>
              <p:cNvCxnSpPr>
                <a:cxnSpLocks/>
                <a:stCxn id="39" idx="7"/>
              </p:cNvCxnSpPr>
              <p:nvPr/>
            </p:nvCxnSpPr>
            <p:spPr>
              <a:xfrm flipV="1">
                <a:off x="12077839" y="5590429"/>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9">
                <a:extLst>
                  <a:ext uri="{FF2B5EF4-FFF2-40B4-BE49-F238E27FC236}">
                    <a16:creationId xmlns:a16="http://schemas.microsoft.com/office/drawing/2014/main" id="{622F5FFB-C5F0-4ABB-9243-AF93864CDDBC}"/>
                  </a:ext>
                </a:extLst>
              </p:cNvPr>
              <p:cNvSpPr/>
              <p:nvPr/>
            </p:nvSpPr>
            <p:spPr>
              <a:xfrm rot="2829001">
                <a:off x="10433148" y="5523359"/>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1" name="Cuerda 10">
                <a:extLst>
                  <a:ext uri="{FF2B5EF4-FFF2-40B4-BE49-F238E27FC236}">
                    <a16:creationId xmlns:a16="http://schemas.microsoft.com/office/drawing/2014/main" id="{81318734-BBE8-41D4-9938-5A51F3C73D66}"/>
                  </a:ext>
                </a:extLst>
              </p:cNvPr>
              <p:cNvSpPr/>
              <p:nvPr/>
            </p:nvSpPr>
            <p:spPr>
              <a:xfrm rot="8021255">
                <a:off x="11744207" y="5538431"/>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grpSp>
    </p:spTree>
    <p:extLst>
      <p:ext uri="{BB962C8B-B14F-4D97-AF65-F5344CB8AC3E}">
        <p14:creationId xmlns:p14="http://schemas.microsoft.com/office/powerpoint/2010/main" val="332420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a:t>
            </a:r>
            <a:r>
              <a:rPr lang="nl-NL" sz="3200" b="1" u="sng" dirty="0">
                <a:latin typeface="EC Square Sans Pro" panose="020B0506040000020004" pitchFamily="34" charset="0"/>
              </a:rPr>
              <a:t>Presentation of the outcomes: solutions to 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2" name="Grupo 3">
            <a:extLst>
              <a:ext uri="{FF2B5EF4-FFF2-40B4-BE49-F238E27FC236}">
                <a16:creationId xmlns:a16="http://schemas.microsoft.com/office/drawing/2014/main" id="{567169AC-D931-960A-99A1-DC3DFA4CBC37}"/>
              </a:ext>
            </a:extLst>
          </p:cNvPr>
          <p:cNvGrpSpPr/>
          <p:nvPr/>
        </p:nvGrpSpPr>
        <p:grpSpPr>
          <a:xfrm>
            <a:off x="10553700" y="5219700"/>
            <a:ext cx="1481007" cy="1449516"/>
            <a:chOff x="10133729" y="-46716"/>
            <a:chExt cx="1682901" cy="1546999"/>
          </a:xfrm>
        </p:grpSpPr>
        <p:sp>
          <p:nvSpPr>
            <p:cNvPr id="3" name="CuadroTexto 4">
              <a:extLst>
                <a:ext uri="{FF2B5EF4-FFF2-40B4-BE49-F238E27FC236}">
                  <a16:creationId xmlns:a16="http://schemas.microsoft.com/office/drawing/2014/main" id="{6A05FD8F-A158-30AF-1D0F-F4CB8722FC93}"/>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25 </a:t>
              </a:r>
            </a:p>
            <a:p>
              <a:pPr algn="ctr"/>
              <a:r>
                <a:rPr lang="en-GB" sz="1400" b="1" dirty="0">
                  <a:solidFill>
                    <a:srgbClr val="C00000"/>
                  </a:solidFill>
                  <a:latin typeface="EC Square Sans Pro" panose="020B0506040000020004" pitchFamily="34" charset="0"/>
                </a:rPr>
                <a:t>MIN</a:t>
              </a:r>
            </a:p>
          </p:txBody>
        </p:sp>
        <p:grpSp>
          <p:nvGrpSpPr>
            <p:cNvPr id="4" name="Grupo 5">
              <a:extLst>
                <a:ext uri="{FF2B5EF4-FFF2-40B4-BE49-F238E27FC236}">
                  <a16:creationId xmlns:a16="http://schemas.microsoft.com/office/drawing/2014/main" id="{FB970DC1-2D0A-A351-1D7C-3D086FEABD0E}"/>
                </a:ext>
              </a:extLst>
            </p:cNvPr>
            <p:cNvGrpSpPr/>
            <p:nvPr/>
          </p:nvGrpSpPr>
          <p:grpSpPr>
            <a:xfrm>
              <a:off x="10133729" y="-46716"/>
              <a:ext cx="1682901" cy="1546999"/>
              <a:chOff x="9836637" y="106015"/>
              <a:chExt cx="1929565" cy="2078540"/>
            </a:xfrm>
          </p:grpSpPr>
          <p:sp>
            <p:nvSpPr>
              <p:cNvPr id="5" name="Elipse 6">
                <a:extLst>
                  <a:ext uri="{FF2B5EF4-FFF2-40B4-BE49-F238E27FC236}">
                    <a16:creationId xmlns:a16="http://schemas.microsoft.com/office/drawing/2014/main" id="{8CED27B3-79DC-44E4-58B4-CC86F4EB5059}"/>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7">
                <a:extLst>
                  <a:ext uri="{FF2B5EF4-FFF2-40B4-BE49-F238E27FC236}">
                    <a16:creationId xmlns:a16="http://schemas.microsoft.com/office/drawing/2014/main" id="{793820F1-E76B-B616-14AB-638BD6F63ABF}"/>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8">
                <a:extLst>
                  <a:ext uri="{FF2B5EF4-FFF2-40B4-BE49-F238E27FC236}">
                    <a16:creationId xmlns:a16="http://schemas.microsoft.com/office/drawing/2014/main" id="{7DE44236-37C7-3D04-FE94-D88CCD7936D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9">
                <a:extLst>
                  <a:ext uri="{FF2B5EF4-FFF2-40B4-BE49-F238E27FC236}">
                    <a16:creationId xmlns:a16="http://schemas.microsoft.com/office/drawing/2014/main" id="{635E9787-FFCC-B3A1-6FE5-23D8CF6336D4}"/>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10">
                <a:extLst>
                  <a:ext uri="{FF2B5EF4-FFF2-40B4-BE49-F238E27FC236}">
                    <a16:creationId xmlns:a16="http://schemas.microsoft.com/office/drawing/2014/main" id="{48A3ADF9-00EA-A8EC-AD83-F095B71FE0AA}"/>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11">
                <a:extLst>
                  <a:ext uri="{FF2B5EF4-FFF2-40B4-BE49-F238E27FC236}">
                    <a16:creationId xmlns:a16="http://schemas.microsoft.com/office/drawing/2014/main" id="{57B1A558-B219-5552-521C-25778358CC56}"/>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12">
                <a:extLst>
                  <a:ext uri="{FF2B5EF4-FFF2-40B4-BE49-F238E27FC236}">
                    <a16:creationId xmlns:a16="http://schemas.microsoft.com/office/drawing/2014/main" id="{D2754D0B-84C3-4252-5D01-0CC35D2FC434}"/>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2" name="Grupo 11">
            <a:extLst>
              <a:ext uri="{FF2B5EF4-FFF2-40B4-BE49-F238E27FC236}">
                <a16:creationId xmlns:a16="http://schemas.microsoft.com/office/drawing/2014/main" id="{229EE18E-B5E2-0A42-DAC1-DF66C76819BA}"/>
              </a:ext>
            </a:extLst>
          </p:cNvPr>
          <p:cNvGrpSpPr/>
          <p:nvPr/>
        </p:nvGrpSpPr>
        <p:grpSpPr>
          <a:xfrm>
            <a:off x="10553700" y="5219700"/>
            <a:ext cx="1481007" cy="1449516"/>
            <a:chOff x="10553700" y="5219700"/>
            <a:chExt cx="1682901" cy="1546999"/>
          </a:xfrm>
        </p:grpSpPr>
        <p:sp>
          <p:nvSpPr>
            <p:cNvPr id="13" name="CuadroTexto 2">
              <a:extLst>
                <a:ext uri="{FF2B5EF4-FFF2-40B4-BE49-F238E27FC236}">
                  <a16:creationId xmlns:a16="http://schemas.microsoft.com/office/drawing/2014/main" id="{96017310-3E7D-5B8C-5436-79B17E0AD0A4}"/>
                </a:ext>
              </a:extLst>
            </p:cNvPr>
            <p:cNvSpPr txBox="1"/>
            <p:nvPr/>
          </p:nvSpPr>
          <p:spPr>
            <a:xfrm>
              <a:off x="10747742" y="5725199"/>
              <a:ext cx="1294819" cy="919730"/>
            </a:xfrm>
            <a:prstGeom prst="rect">
              <a:avLst/>
            </a:prstGeom>
            <a:solidFill>
              <a:schemeClr val="bg1"/>
            </a:solidFill>
          </p:spPr>
          <p:txBody>
            <a:bodyPr wrap="square" lIns="91440" tIns="45720" rIns="91440" bIns="45720" rtlCol="0" anchor="t">
              <a:no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sz="3600" b="1" dirty="0">
                  <a:solidFill>
                    <a:srgbClr val="C00000"/>
                  </a:solidFill>
                  <a:latin typeface="EC Square Sans Pro" panose="020B0506040000020004" pitchFamily="34" charset="0"/>
                </a:rPr>
                <a:t>30 </a:t>
              </a:r>
            </a:p>
            <a:p>
              <a:pPr algn="ctr"/>
              <a:r>
                <a:rPr lang="pl-PL" sz="1400" b="1" dirty="0">
                  <a:solidFill>
                    <a:srgbClr val="C00000"/>
                  </a:solidFill>
                  <a:latin typeface="EC Square Sans Pro" panose="020B0506040000020004" pitchFamily="34" charset="0"/>
                </a:rPr>
                <a:t>MIN</a:t>
              </a:r>
            </a:p>
          </p:txBody>
        </p:sp>
        <p:grpSp>
          <p:nvGrpSpPr>
            <p:cNvPr id="14" name="Grupo 13">
              <a:extLst>
                <a:ext uri="{FF2B5EF4-FFF2-40B4-BE49-F238E27FC236}">
                  <a16:creationId xmlns:a16="http://schemas.microsoft.com/office/drawing/2014/main" id="{442A8AAA-44F6-3A6E-197D-B03005A35221}"/>
                </a:ext>
              </a:extLst>
            </p:cNvPr>
            <p:cNvGrpSpPr/>
            <p:nvPr/>
          </p:nvGrpSpPr>
          <p:grpSpPr>
            <a:xfrm>
              <a:off x="10553700" y="5219700"/>
              <a:ext cx="1682901" cy="1546999"/>
              <a:chOff x="10553700" y="5219700"/>
              <a:chExt cx="1929565" cy="2078540"/>
            </a:xfrm>
          </p:grpSpPr>
          <p:sp>
            <p:nvSpPr>
              <p:cNvPr id="17" name="Elipse 16">
                <a:extLst>
                  <a:ext uri="{FF2B5EF4-FFF2-40B4-BE49-F238E27FC236}">
                    <a16:creationId xmlns:a16="http://schemas.microsoft.com/office/drawing/2014/main" id="{8C9537B8-C0A0-E08B-3A2B-5DE4C57E6C83}"/>
                  </a:ext>
                </a:extLst>
              </p:cNvPr>
              <p:cNvSpPr/>
              <p:nvPr/>
            </p:nvSpPr>
            <p:spPr>
              <a:xfrm>
                <a:off x="10741035" y="5699813"/>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18" name="Conector recto 17">
                <a:extLst>
                  <a:ext uri="{FF2B5EF4-FFF2-40B4-BE49-F238E27FC236}">
                    <a16:creationId xmlns:a16="http://schemas.microsoft.com/office/drawing/2014/main" id="{2CF9357E-BBCD-CA94-E08E-2589493E9FBB}"/>
                  </a:ext>
                </a:extLst>
              </p:cNvPr>
              <p:cNvCxnSpPr>
                <a:cxnSpLocks/>
              </p:cNvCxnSpPr>
              <p:nvPr/>
            </p:nvCxnSpPr>
            <p:spPr>
              <a:xfrm flipV="1">
                <a:off x="11506036" y="5219700"/>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CE427CA9-C79A-DE90-BFFF-56CB1255B32A}"/>
                  </a:ext>
                </a:extLst>
              </p:cNvPr>
              <p:cNvCxnSpPr>
                <a:cxnSpLocks/>
              </p:cNvCxnSpPr>
              <p:nvPr/>
            </p:nvCxnSpPr>
            <p:spPr>
              <a:xfrm flipH="1" flipV="1">
                <a:off x="11335814" y="5263755"/>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D4BB8416-E5D3-7BCE-411D-BA0CA064BD7B}"/>
                  </a:ext>
                </a:extLst>
              </p:cNvPr>
              <p:cNvCxnSpPr>
                <a:cxnSpLocks/>
                <a:stCxn id="7" idx="1"/>
              </p:cNvCxnSpPr>
              <p:nvPr/>
            </p:nvCxnSpPr>
            <p:spPr>
              <a:xfrm flipH="1" flipV="1">
                <a:off x="10615453" y="5584590"/>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84B8BB0C-850F-DDC6-BD5B-E04B14E2112A}"/>
                  </a:ext>
                </a:extLst>
              </p:cNvPr>
              <p:cNvCxnSpPr>
                <a:cxnSpLocks/>
                <a:stCxn id="7" idx="7"/>
              </p:cNvCxnSpPr>
              <p:nvPr/>
            </p:nvCxnSpPr>
            <p:spPr>
              <a:xfrm flipV="1">
                <a:off x="12077839" y="5590429"/>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22" name="Cuerda 21">
                <a:extLst>
                  <a:ext uri="{FF2B5EF4-FFF2-40B4-BE49-F238E27FC236}">
                    <a16:creationId xmlns:a16="http://schemas.microsoft.com/office/drawing/2014/main" id="{8AAB8874-4B0C-4A82-9BEE-BBB4D84B37E8}"/>
                  </a:ext>
                </a:extLst>
              </p:cNvPr>
              <p:cNvSpPr/>
              <p:nvPr/>
            </p:nvSpPr>
            <p:spPr>
              <a:xfrm rot="2829001">
                <a:off x="10433148" y="5523359"/>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3" name="Cuerda 22">
                <a:extLst>
                  <a:ext uri="{FF2B5EF4-FFF2-40B4-BE49-F238E27FC236}">
                    <a16:creationId xmlns:a16="http://schemas.microsoft.com/office/drawing/2014/main" id="{EEDEC5FF-8649-C958-6299-30D2F22328D5}"/>
                  </a:ext>
                </a:extLst>
              </p:cNvPr>
              <p:cNvSpPr/>
              <p:nvPr/>
            </p:nvSpPr>
            <p:spPr>
              <a:xfrm rot="8021255">
                <a:off x="11744207" y="5538431"/>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grpSp>
    </p:spTree>
    <p:extLst>
      <p:ext uri="{BB962C8B-B14F-4D97-AF65-F5344CB8AC3E}">
        <p14:creationId xmlns:p14="http://schemas.microsoft.com/office/powerpoint/2010/main" val="302922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a:t>
            </a:r>
            <a:r>
              <a:rPr lang="nl-NL" sz="3200" b="1" kern="1200" dirty="0">
                <a:latin typeface="EC Square Sans Pro" panose="020B0506040000020004" pitchFamily="34" charset="0"/>
              </a:rPr>
              <a:t>Presentation of the outcomes: measures to reduce and use antimicrobials in a more responsible way</a:t>
            </a:r>
            <a:endParaRPr lang="es-ES" sz="3200" b="1"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20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upo 13">
            <a:extLst>
              <a:ext uri="{FF2B5EF4-FFF2-40B4-BE49-F238E27FC236}">
                <a16:creationId xmlns:a16="http://schemas.microsoft.com/office/drawing/2014/main" id="{229EE18E-B5E2-0A42-DAC1-DF66C76819BA}"/>
              </a:ext>
            </a:extLst>
          </p:cNvPr>
          <p:cNvGrpSpPr/>
          <p:nvPr/>
        </p:nvGrpSpPr>
        <p:grpSpPr>
          <a:xfrm>
            <a:off x="10553700" y="5219700"/>
            <a:ext cx="1481007" cy="1449516"/>
            <a:chOff x="10553700" y="5219700"/>
            <a:chExt cx="1682901" cy="1546999"/>
          </a:xfrm>
        </p:grpSpPr>
        <p:sp>
          <p:nvSpPr>
            <p:cNvPr id="15" name="CuadroTexto 2">
              <a:extLst>
                <a:ext uri="{FF2B5EF4-FFF2-40B4-BE49-F238E27FC236}">
                  <a16:creationId xmlns:a16="http://schemas.microsoft.com/office/drawing/2014/main" id="{96017310-3E7D-5B8C-5436-79B17E0AD0A4}"/>
                </a:ext>
              </a:extLst>
            </p:cNvPr>
            <p:cNvSpPr txBox="1"/>
            <p:nvPr/>
          </p:nvSpPr>
          <p:spPr>
            <a:xfrm>
              <a:off x="10747742" y="5725199"/>
              <a:ext cx="1294819" cy="919730"/>
            </a:xfrm>
            <a:prstGeom prst="rect">
              <a:avLst/>
            </a:prstGeom>
            <a:solidFill>
              <a:schemeClr val="bg1"/>
            </a:solidFill>
          </p:spPr>
          <p:txBody>
            <a:bodyPr wrap="square" lIns="91440" tIns="45720" rIns="91440" bIns="45720" rtlCol="0" anchor="t">
              <a:no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sz="3600" b="1" dirty="0">
                  <a:solidFill>
                    <a:srgbClr val="C00000"/>
                  </a:solidFill>
                  <a:latin typeface="EC Square Sans Pro" panose="020B0506040000020004" pitchFamily="34" charset="0"/>
                </a:rPr>
                <a:t>30 </a:t>
              </a:r>
            </a:p>
            <a:p>
              <a:pPr algn="ctr"/>
              <a:r>
                <a:rPr lang="pl-PL" sz="1400" b="1" dirty="0">
                  <a:solidFill>
                    <a:srgbClr val="C00000"/>
                  </a:solidFill>
                  <a:latin typeface="EC Square Sans Pro" panose="020B0506040000020004" pitchFamily="34" charset="0"/>
                </a:rPr>
                <a:t>MIN</a:t>
              </a:r>
            </a:p>
          </p:txBody>
        </p:sp>
        <p:grpSp>
          <p:nvGrpSpPr>
            <p:cNvPr id="16" name="Grupo 15">
              <a:extLst>
                <a:ext uri="{FF2B5EF4-FFF2-40B4-BE49-F238E27FC236}">
                  <a16:creationId xmlns:a16="http://schemas.microsoft.com/office/drawing/2014/main" id="{442A8AAA-44F6-3A6E-197D-B03005A35221}"/>
                </a:ext>
              </a:extLst>
            </p:cNvPr>
            <p:cNvGrpSpPr/>
            <p:nvPr/>
          </p:nvGrpSpPr>
          <p:grpSpPr>
            <a:xfrm>
              <a:off x="10553700" y="5219700"/>
              <a:ext cx="1682901" cy="1546999"/>
              <a:chOff x="10553700" y="5219700"/>
              <a:chExt cx="1929565" cy="2078540"/>
            </a:xfrm>
          </p:grpSpPr>
          <p:sp>
            <p:nvSpPr>
              <p:cNvPr id="17" name="Elipse 16">
                <a:extLst>
                  <a:ext uri="{FF2B5EF4-FFF2-40B4-BE49-F238E27FC236}">
                    <a16:creationId xmlns:a16="http://schemas.microsoft.com/office/drawing/2014/main" id="{8C9537B8-C0A0-E08B-3A2B-5DE4C57E6C83}"/>
                  </a:ext>
                </a:extLst>
              </p:cNvPr>
              <p:cNvSpPr/>
              <p:nvPr/>
            </p:nvSpPr>
            <p:spPr>
              <a:xfrm>
                <a:off x="10741035" y="5699813"/>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18" name="Conector recto 17">
                <a:extLst>
                  <a:ext uri="{FF2B5EF4-FFF2-40B4-BE49-F238E27FC236}">
                    <a16:creationId xmlns:a16="http://schemas.microsoft.com/office/drawing/2014/main" id="{2CF9357E-BBCD-CA94-E08E-2589493E9FBB}"/>
                  </a:ext>
                </a:extLst>
              </p:cNvPr>
              <p:cNvCxnSpPr>
                <a:cxnSpLocks/>
              </p:cNvCxnSpPr>
              <p:nvPr/>
            </p:nvCxnSpPr>
            <p:spPr>
              <a:xfrm flipV="1">
                <a:off x="11506036" y="5219700"/>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CE427CA9-C79A-DE90-BFFF-56CB1255B32A}"/>
                  </a:ext>
                </a:extLst>
              </p:cNvPr>
              <p:cNvCxnSpPr>
                <a:cxnSpLocks/>
              </p:cNvCxnSpPr>
              <p:nvPr/>
            </p:nvCxnSpPr>
            <p:spPr>
              <a:xfrm flipH="1" flipV="1">
                <a:off x="11335814" y="5263755"/>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D4BB8416-E5D3-7BCE-411D-BA0CA064BD7B}"/>
                  </a:ext>
                </a:extLst>
              </p:cNvPr>
              <p:cNvCxnSpPr>
                <a:cxnSpLocks/>
                <a:stCxn id="7" idx="1"/>
              </p:cNvCxnSpPr>
              <p:nvPr/>
            </p:nvCxnSpPr>
            <p:spPr>
              <a:xfrm flipH="1" flipV="1">
                <a:off x="10615453" y="5584590"/>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84B8BB0C-850F-DDC6-BD5B-E04B14E2112A}"/>
                  </a:ext>
                </a:extLst>
              </p:cNvPr>
              <p:cNvCxnSpPr>
                <a:cxnSpLocks/>
                <a:stCxn id="7" idx="7"/>
              </p:cNvCxnSpPr>
              <p:nvPr/>
            </p:nvCxnSpPr>
            <p:spPr>
              <a:xfrm flipV="1">
                <a:off x="12077839" y="5590429"/>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22" name="Cuerda 21">
                <a:extLst>
                  <a:ext uri="{FF2B5EF4-FFF2-40B4-BE49-F238E27FC236}">
                    <a16:creationId xmlns:a16="http://schemas.microsoft.com/office/drawing/2014/main" id="{8AAB8874-4B0C-4A82-9BEE-BBB4D84B37E8}"/>
                  </a:ext>
                </a:extLst>
              </p:cNvPr>
              <p:cNvSpPr/>
              <p:nvPr/>
            </p:nvSpPr>
            <p:spPr>
              <a:xfrm rot="2829001">
                <a:off x="10433148" y="5523359"/>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3" name="Cuerda 22">
                <a:extLst>
                  <a:ext uri="{FF2B5EF4-FFF2-40B4-BE49-F238E27FC236}">
                    <a16:creationId xmlns:a16="http://schemas.microsoft.com/office/drawing/2014/main" id="{EEDEC5FF-8649-C958-6299-30D2F22328D5}"/>
                  </a:ext>
                </a:extLst>
              </p:cNvPr>
              <p:cNvSpPr/>
              <p:nvPr/>
            </p:nvSpPr>
            <p:spPr>
              <a:xfrm rot="8021255">
                <a:off x="11744207" y="5538431"/>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lnSpcReduction="10000"/>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u="sng" kern="0" dirty="0">
              <a:latin typeface="EC Square Sans Pro" panose="020B0506040000020004" pitchFamily="34" charset="0"/>
            </a:endParaRPr>
          </a:p>
        </p:txBody>
      </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Please, answer to the following questions:</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kern="0" dirty="0">
                <a:solidFill>
                  <a:srgbClr val="002060"/>
                </a:solidFill>
                <a:latin typeface="EC Square Sans Pro" panose="020B0506040000020004" pitchFamily="34" charset="0"/>
                <a:cs typeface="Arial" panose="020B0604020202020204" pitchFamily="34" charset="0"/>
              </a:rPr>
              <a:t>What are the most used antimicrobials in your specie and for which conditions?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dirty="0">
                <a:solidFill>
                  <a:srgbClr val="002060"/>
                </a:solidFill>
                <a:latin typeface="EC Square Sans Pro" panose="020B0506040000020004" pitchFamily="34" charset="0"/>
                <a:cs typeface="Arial" panose="020B0604020202020204" pitchFamily="34" charset="0"/>
              </a:rPr>
              <a:t>What are the opportunities/good practices to </a:t>
            </a:r>
            <a:r>
              <a:rPr lang="en-US" sz="3200" b="1" kern="0" dirty="0">
                <a:solidFill>
                  <a:srgbClr val="002060"/>
                </a:solidFill>
                <a:latin typeface="EC Square Sans Pro" panose="020B0506040000020004" pitchFamily="34" charset="0"/>
                <a:cs typeface="Arial" panose="020B0604020202020204" pitchFamily="34" charset="0"/>
              </a:rPr>
              <a:t>reduce AMU for these conditions? </a:t>
            </a:r>
            <a:r>
              <a:rPr lang="en-US" sz="2000" kern="0" dirty="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Reduce and responsible use of antibiotics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Work with post-its to put your answers on the flip-overs</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grpSp>
        <p:nvGrpSpPr>
          <p:cNvPr id="2" name="Grupo 1">
            <a:extLst>
              <a:ext uri="{FF2B5EF4-FFF2-40B4-BE49-F238E27FC236}">
                <a16:creationId xmlns:a16="http://schemas.microsoft.com/office/drawing/2014/main" id="{677F9CA3-0DF3-49D7-874C-B522D6BECBF0}"/>
              </a:ext>
            </a:extLst>
          </p:cNvPr>
          <p:cNvGrpSpPr/>
          <p:nvPr/>
        </p:nvGrpSpPr>
        <p:grpSpPr>
          <a:xfrm>
            <a:off x="8655802" y="0"/>
            <a:ext cx="1682901" cy="1546999"/>
            <a:chOff x="8655802" y="0"/>
            <a:chExt cx="1682901" cy="1546999"/>
          </a:xfrm>
        </p:grpSpPr>
        <p:sp>
          <p:nvSpPr>
            <p:cNvPr id="3" name="CuadroTexto 36">
              <a:extLst>
                <a:ext uri="{FF2B5EF4-FFF2-40B4-BE49-F238E27FC236}">
                  <a16:creationId xmlns:a16="http://schemas.microsoft.com/office/drawing/2014/main" id="{16F2F623-9190-41C6-9F9A-7CD15B015CA2}"/>
                </a:ext>
              </a:extLst>
            </p:cNvPr>
            <p:cNvSpPr txBox="1"/>
            <p:nvPr/>
          </p:nvSpPr>
          <p:spPr>
            <a:xfrm>
              <a:off x="8849845" y="505499"/>
              <a:ext cx="1294819" cy="892552"/>
            </a:xfrm>
            <a:prstGeom prst="rect">
              <a:avLst/>
            </a:prstGeom>
            <a:solidFill>
              <a:schemeClr val="bg1"/>
            </a:solidFill>
          </p:spPr>
          <p:txBody>
            <a:bodyPr wrap="square" lIns="91440" tIns="45720" rIns="91440" bIns="45720" rtlCol="0" anchor="t">
              <a:no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sz="3600" b="1" dirty="0">
                  <a:solidFill>
                    <a:srgbClr val="C00000"/>
                  </a:solidFill>
                  <a:latin typeface="EC Square Sans Pro" panose="020B0506040000020004" pitchFamily="34" charset="0"/>
                </a:rPr>
                <a:t>40 </a:t>
              </a:r>
            </a:p>
            <a:p>
              <a:pPr algn="ctr"/>
              <a:r>
                <a:rPr lang="pl-PL" sz="1400" b="1" dirty="0">
                  <a:solidFill>
                    <a:srgbClr val="C00000"/>
                  </a:solidFill>
                  <a:latin typeface="EC Square Sans Pro" panose="020B0506040000020004" pitchFamily="34" charset="0"/>
                </a:rPr>
                <a:t>MIN</a:t>
              </a:r>
            </a:p>
          </p:txBody>
        </p:sp>
        <p:grpSp>
          <p:nvGrpSpPr>
            <p:cNvPr id="4" name="Grupo 3">
              <a:extLst>
                <a:ext uri="{FF2B5EF4-FFF2-40B4-BE49-F238E27FC236}">
                  <a16:creationId xmlns:a16="http://schemas.microsoft.com/office/drawing/2014/main" id="{CFB9670D-5DB0-4A46-A398-4C40AE8C6FC8}"/>
                </a:ext>
              </a:extLst>
            </p:cNvPr>
            <p:cNvGrpSpPr/>
            <p:nvPr/>
          </p:nvGrpSpPr>
          <p:grpSpPr>
            <a:xfrm>
              <a:off x="8655802" y="0"/>
              <a:ext cx="1682901" cy="1546999"/>
              <a:chOff x="8655803" y="0"/>
              <a:chExt cx="1929565" cy="2078540"/>
            </a:xfrm>
          </p:grpSpPr>
          <p:sp>
            <p:nvSpPr>
              <p:cNvPr id="5" name="Elipse 4">
                <a:extLst>
                  <a:ext uri="{FF2B5EF4-FFF2-40B4-BE49-F238E27FC236}">
                    <a16:creationId xmlns:a16="http://schemas.microsoft.com/office/drawing/2014/main" id="{34B12050-F430-43FB-BF1C-B5BA2CE7A16A}"/>
                  </a:ext>
                </a:extLst>
              </p:cNvPr>
              <p:cNvSpPr/>
              <p:nvPr/>
            </p:nvSpPr>
            <p:spPr>
              <a:xfrm>
                <a:off x="8843138" y="480113"/>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6" name="Conector recto 5">
                <a:extLst>
                  <a:ext uri="{FF2B5EF4-FFF2-40B4-BE49-F238E27FC236}">
                    <a16:creationId xmlns:a16="http://schemas.microsoft.com/office/drawing/2014/main" id="{1381F1E8-8FE8-4B4A-9A79-FA14B3E6DB34}"/>
                  </a:ext>
                </a:extLst>
              </p:cNvPr>
              <p:cNvCxnSpPr>
                <a:cxnSpLocks/>
              </p:cNvCxnSpPr>
              <p:nvPr/>
            </p:nvCxnSpPr>
            <p:spPr>
              <a:xfrm flipV="1">
                <a:off x="9608139" y="0"/>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E34A2C5D-D31F-4469-9361-A054F55225DB}"/>
                  </a:ext>
                </a:extLst>
              </p:cNvPr>
              <p:cNvCxnSpPr>
                <a:cxnSpLocks/>
              </p:cNvCxnSpPr>
              <p:nvPr/>
            </p:nvCxnSpPr>
            <p:spPr>
              <a:xfrm flipH="1" flipV="1">
                <a:off x="9437917" y="44055"/>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6746C081-1BE6-477D-B3BA-33DCDDF62467}"/>
                  </a:ext>
                </a:extLst>
              </p:cNvPr>
              <p:cNvCxnSpPr>
                <a:cxnSpLocks/>
              </p:cNvCxnSpPr>
              <p:nvPr/>
            </p:nvCxnSpPr>
            <p:spPr>
              <a:xfrm flipH="1" flipV="1">
                <a:off x="8717556" y="364890"/>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8A2AFA78-3627-4FA3-AAE9-5A8B4136A478}"/>
                  </a:ext>
                </a:extLst>
              </p:cNvPr>
              <p:cNvCxnSpPr>
                <a:cxnSpLocks/>
              </p:cNvCxnSpPr>
              <p:nvPr/>
            </p:nvCxnSpPr>
            <p:spPr>
              <a:xfrm flipV="1">
                <a:off x="10179942" y="370729"/>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9">
                <a:extLst>
                  <a:ext uri="{FF2B5EF4-FFF2-40B4-BE49-F238E27FC236}">
                    <a16:creationId xmlns:a16="http://schemas.microsoft.com/office/drawing/2014/main" id="{622F5FFB-C5F0-4ABB-9243-AF93864CDDBC}"/>
                  </a:ext>
                </a:extLst>
              </p:cNvPr>
              <p:cNvSpPr/>
              <p:nvPr/>
            </p:nvSpPr>
            <p:spPr>
              <a:xfrm rot="2829001">
                <a:off x="8535251" y="303659"/>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1" name="Cuerda 10">
                <a:extLst>
                  <a:ext uri="{FF2B5EF4-FFF2-40B4-BE49-F238E27FC236}">
                    <a16:creationId xmlns:a16="http://schemas.microsoft.com/office/drawing/2014/main" id="{81318734-BBE8-41D4-9938-5A51F3C73D66}"/>
                  </a:ext>
                </a:extLst>
              </p:cNvPr>
              <p:cNvSpPr/>
              <p:nvPr/>
            </p:nvSpPr>
            <p:spPr>
              <a:xfrm rot="8021255">
                <a:off x="9846310" y="318731"/>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grpSp>
      <p:grpSp>
        <p:nvGrpSpPr>
          <p:cNvPr id="12" name="Grupo 11">
            <a:extLst>
              <a:ext uri="{FF2B5EF4-FFF2-40B4-BE49-F238E27FC236}">
                <a16:creationId xmlns:a16="http://schemas.microsoft.com/office/drawing/2014/main" id="{677F9CA3-0DF3-49D7-874C-B522D6BECBF0}"/>
              </a:ext>
            </a:extLst>
          </p:cNvPr>
          <p:cNvGrpSpPr/>
          <p:nvPr/>
        </p:nvGrpSpPr>
        <p:grpSpPr>
          <a:xfrm>
            <a:off x="8655802" y="0"/>
            <a:ext cx="1682901" cy="1546999"/>
            <a:chOff x="8655802" y="0"/>
            <a:chExt cx="1682901" cy="1546999"/>
          </a:xfrm>
        </p:grpSpPr>
        <p:sp>
          <p:nvSpPr>
            <p:cNvPr id="13" name="CuadroTexto 36">
              <a:extLst>
                <a:ext uri="{FF2B5EF4-FFF2-40B4-BE49-F238E27FC236}">
                  <a16:creationId xmlns:a16="http://schemas.microsoft.com/office/drawing/2014/main" id="{16F2F623-9190-41C6-9F9A-7CD15B015CA2}"/>
                </a:ext>
              </a:extLst>
            </p:cNvPr>
            <p:cNvSpPr txBox="1"/>
            <p:nvPr/>
          </p:nvSpPr>
          <p:spPr>
            <a:xfrm>
              <a:off x="8849845" y="505499"/>
              <a:ext cx="1294819" cy="892552"/>
            </a:xfrm>
            <a:prstGeom prst="rect">
              <a:avLst/>
            </a:prstGeom>
            <a:solidFill>
              <a:schemeClr val="bg1"/>
            </a:solidFill>
          </p:spPr>
          <p:txBody>
            <a:bodyPr wrap="square" lIns="91440" tIns="45720" rIns="91440" bIns="45720" rtlCol="0" anchor="t">
              <a:no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sz="3600" b="1" dirty="0">
                  <a:solidFill>
                    <a:srgbClr val="C00000"/>
                  </a:solidFill>
                  <a:latin typeface="EC Square Sans Pro" panose="020B0506040000020004" pitchFamily="34" charset="0"/>
                </a:rPr>
                <a:t>40 </a:t>
              </a:r>
            </a:p>
            <a:p>
              <a:pPr algn="ctr"/>
              <a:r>
                <a:rPr lang="pl-PL" sz="1400" b="1" dirty="0">
                  <a:solidFill>
                    <a:srgbClr val="C00000"/>
                  </a:solidFill>
                  <a:latin typeface="EC Square Sans Pro" panose="020B0506040000020004" pitchFamily="34" charset="0"/>
                </a:rPr>
                <a:t>MIN</a:t>
              </a:r>
            </a:p>
          </p:txBody>
        </p:sp>
        <p:grpSp>
          <p:nvGrpSpPr>
            <p:cNvPr id="14" name="Grupo 13">
              <a:extLst>
                <a:ext uri="{FF2B5EF4-FFF2-40B4-BE49-F238E27FC236}">
                  <a16:creationId xmlns:a16="http://schemas.microsoft.com/office/drawing/2014/main" id="{CFB9670D-5DB0-4A46-A398-4C40AE8C6FC8}"/>
                </a:ext>
              </a:extLst>
            </p:cNvPr>
            <p:cNvGrpSpPr/>
            <p:nvPr/>
          </p:nvGrpSpPr>
          <p:grpSpPr>
            <a:xfrm>
              <a:off x="8655802" y="0"/>
              <a:ext cx="1682901" cy="1546999"/>
              <a:chOff x="8655803" y="0"/>
              <a:chExt cx="1929565" cy="2078540"/>
            </a:xfrm>
          </p:grpSpPr>
          <p:sp>
            <p:nvSpPr>
              <p:cNvPr id="15" name="Elipse 14">
                <a:extLst>
                  <a:ext uri="{FF2B5EF4-FFF2-40B4-BE49-F238E27FC236}">
                    <a16:creationId xmlns:a16="http://schemas.microsoft.com/office/drawing/2014/main" id="{34B12050-F430-43FB-BF1C-B5BA2CE7A16A}"/>
                  </a:ext>
                </a:extLst>
              </p:cNvPr>
              <p:cNvSpPr/>
              <p:nvPr/>
            </p:nvSpPr>
            <p:spPr>
              <a:xfrm>
                <a:off x="8843138" y="480113"/>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16" name="Conector recto 15">
                <a:extLst>
                  <a:ext uri="{FF2B5EF4-FFF2-40B4-BE49-F238E27FC236}">
                    <a16:creationId xmlns:a16="http://schemas.microsoft.com/office/drawing/2014/main" id="{1381F1E8-8FE8-4B4A-9A79-FA14B3E6DB34}"/>
                  </a:ext>
                </a:extLst>
              </p:cNvPr>
              <p:cNvCxnSpPr>
                <a:cxnSpLocks/>
              </p:cNvCxnSpPr>
              <p:nvPr/>
            </p:nvCxnSpPr>
            <p:spPr>
              <a:xfrm flipV="1">
                <a:off x="9608139" y="0"/>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E34A2C5D-D31F-4469-9361-A054F55225DB}"/>
                  </a:ext>
                </a:extLst>
              </p:cNvPr>
              <p:cNvCxnSpPr>
                <a:cxnSpLocks/>
              </p:cNvCxnSpPr>
              <p:nvPr/>
            </p:nvCxnSpPr>
            <p:spPr>
              <a:xfrm flipH="1" flipV="1">
                <a:off x="9437917" y="44055"/>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6746C081-1BE6-477D-B3BA-33DCDDF62467}"/>
                  </a:ext>
                </a:extLst>
              </p:cNvPr>
              <p:cNvCxnSpPr>
                <a:cxnSpLocks/>
                <a:stCxn id="39" idx="1"/>
              </p:cNvCxnSpPr>
              <p:nvPr/>
            </p:nvCxnSpPr>
            <p:spPr>
              <a:xfrm flipH="1" flipV="1">
                <a:off x="8717556" y="364890"/>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8A2AFA78-3627-4FA3-AAE9-5A8B4136A478}"/>
                  </a:ext>
                </a:extLst>
              </p:cNvPr>
              <p:cNvCxnSpPr>
                <a:cxnSpLocks/>
                <a:stCxn id="39" idx="7"/>
              </p:cNvCxnSpPr>
              <p:nvPr/>
            </p:nvCxnSpPr>
            <p:spPr>
              <a:xfrm flipV="1">
                <a:off x="10179942" y="370729"/>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20" name="Cuerda 19">
                <a:extLst>
                  <a:ext uri="{FF2B5EF4-FFF2-40B4-BE49-F238E27FC236}">
                    <a16:creationId xmlns:a16="http://schemas.microsoft.com/office/drawing/2014/main" id="{622F5FFB-C5F0-4ABB-9243-AF93864CDDBC}"/>
                  </a:ext>
                </a:extLst>
              </p:cNvPr>
              <p:cNvSpPr/>
              <p:nvPr/>
            </p:nvSpPr>
            <p:spPr>
              <a:xfrm rot="2829001">
                <a:off x="8535251" y="303659"/>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1" name="Cuerda 20">
                <a:extLst>
                  <a:ext uri="{FF2B5EF4-FFF2-40B4-BE49-F238E27FC236}">
                    <a16:creationId xmlns:a16="http://schemas.microsoft.com/office/drawing/2014/main" id="{81318734-BBE8-41D4-9938-5A51F3C73D66}"/>
                  </a:ext>
                </a:extLst>
              </p:cNvPr>
              <p:cNvSpPr/>
              <p:nvPr/>
            </p:nvSpPr>
            <p:spPr>
              <a:xfrm rot="8021255">
                <a:off x="9846310" y="318731"/>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grpSp>
    </p:spTree>
    <p:extLst>
      <p:ext uri="{BB962C8B-B14F-4D97-AF65-F5344CB8AC3E}">
        <p14:creationId xmlns:p14="http://schemas.microsoft.com/office/powerpoint/2010/main" val="35104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a:latin typeface="EC Square Sans Pro" panose="020B0506040000020004" pitchFamily="34" charset="0"/>
              </a:rPr>
              <a:t>Identify the barriers and 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517299" cy="3081337"/>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husbandy practices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implementing the h</a:t>
            </a:r>
            <a:r>
              <a:rPr kumimoji="0" lang="en-US"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usbandry</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practices identify in the </a:t>
            </a:r>
            <a:r>
              <a:rPr lang="nl-NL" sz="3200" b="1" dirty="0">
                <a:solidFill>
                  <a:srgbClr val="002060"/>
                </a:solidFill>
                <a:latin typeface="EC Square Sans Pro" panose="020B0506040000020004" pitchFamily="34" charset="0"/>
                <a:cs typeface="Arial" panose="020B0604020202020204" pitchFamily="34" charset="0"/>
              </a:rPr>
              <a:t>exercise 1</a:t>
            </a:r>
            <a:r>
              <a:rPr lang="en-US" sz="3200" b="1" dirty="0">
                <a:solidFill>
                  <a:srgbClr val="002060"/>
                </a:solidFill>
                <a:latin typeface="EC Square Sans Pro" panose="020B0506040000020004" pitchFamily="34"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Create</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 SMART goal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for</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yourself</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grpSp>
        <p:nvGrpSpPr>
          <p:cNvPr id="2" name="Grupo 1">
            <a:extLst>
              <a:ext uri="{FF2B5EF4-FFF2-40B4-BE49-F238E27FC236}">
                <a16:creationId xmlns:a16="http://schemas.microsoft.com/office/drawing/2014/main" id="{677F9CA3-0DF3-49D7-874C-B522D6BECBF0}"/>
              </a:ext>
            </a:extLst>
          </p:cNvPr>
          <p:cNvGrpSpPr/>
          <p:nvPr/>
        </p:nvGrpSpPr>
        <p:grpSpPr>
          <a:xfrm>
            <a:off x="10285635" y="5058833"/>
            <a:ext cx="1682901" cy="1546999"/>
            <a:chOff x="8655802" y="0"/>
            <a:chExt cx="1682901" cy="1546999"/>
          </a:xfrm>
        </p:grpSpPr>
        <p:sp>
          <p:nvSpPr>
            <p:cNvPr id="3" name="CuadroTexto 36">
              <a:extLst>
                <a:ext uri="{FF2B5EF4-FFF2-40B4-BE49-F238E27FC236}">
                  <a16:creationId xmlns:a16="http://schemas.microsoft.com/office/drawing/2014/main" id="{16F2F623-9190-41C6-9F9A-7CD15B015CA2}"/>
                </a:ext>
              </a:extLst>
            </p:cNvPr>
            <p:cNvSpPr txBox="1"/>
            <p:nvPr/>
          </p:nvSpPr>
          <p:spPr>
            <a:xfrm>
              <a:off x="8849845" y="505499"/>
              <a:ext cx="1294819" cy="892552"/>
            </a:xfrm>
            <a:prstGeom prst="rect">
              <a:avLst/>
            </a:prstGeom>
            <a:solidFill>
              <a:schemeClr val="bg1"/>
            </a:solidFill>
          </p:spPr>
          <p:txBody>
            <a:bodyPr wrap="square" lIns="91440" tIns="45720" rIns="91440" bIns="45720" rtlCol="0" anchor="t">
              <a:no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sz="3600" b="1" dirty="0">
                  <a:solidFill>
                    <a:srgbClr val="C00000"/>
                  </a:solidFill>
                  <a:latin typeface="EC Square Sans Pro" panose="020B0506040000020004" pitchFamily="34" charset="0"/>
                </a:rPr>
                <a:t>40 </a:t>
              </a:r>
            </a:p>
            <a:p>
              <a:pPr algn="ctr"/>
              <a:r>
                <a:rPr lang="pl-PL" sz="1400" b="1" dirty="0">
                  <a:solidFill>
                    <a:srgbClr val="C00000"/>
                  </a:solidFill>
                  <a:latin typeface="EC Square Sans Pro" panose="020B0506040000020004" pitchFamily="34" charset="0"/>
                </a:rPr>
                <a:t>MIN</a:t>
              </a:r>
            </a:p>
          </p:txBody>
        </p:sp>
        <p:grpSp>
          <p:nvGrpSpPr>
            <p:cNvPr id="4" name="Grupo 3">
              <a:extLst>
                <a:ext uri="{FF2B5EF4-FFF2-40B4-BE49-F238E27FC236}">
                  <a16:creationId xmlns:a16="http://schemas.microsoft.com/office/drawing/2014/main" id="{CFB9670D-5DB0-4A46-A398-4C40AE8C6FC8}"/>
                </a:ext>
              </a:extLst>
            </p:cNvPr>
            <p:cNvGrpSpPr/>
            <p:nvPr/>
          </p:nvGrpSpPr>
          <p:grpSpPr>
            <a:xfrm>
              <a:off x="8655802" y="0"/>
              <a:ext cx="1682901" cy="1546999"/>
              <a:chOff x="8655803" y="0"/>
              <a:chExt cx="1929565" cy="2078540"/>
            </a:xfrm>
          </p:grpSpPr>
          <p:sp>
            <p:nvSpPr>
              <p:cNvPr id="5" name="Elipse 4">
                <a:extLst>
                  <a:ext uri="{FF2B5EF4-FFF2-40B4-BE49-F238E27FC236}">
                    <a16:creationId xmlns:a16="http://schemas.microsoft.com/office/drawing/2014/main" id="{34B12050-F430-43FB-BF1C-B5BA2CE7A16A}"/>
                  </a:ext>
                </a:extLst>
              </p:cNvPr>
              <p:cNvSpPr/>
              <p:nvPr/>
            </p:nvSpPr>
            <p:spPr>
              <a:xfrm>
                <a:off x="8843138" y="480113"/>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6" name="Conector recto 5">
                <a:extLst>
                  <a:ext uri="{FF2B5EF4-FFF2-40B4-BE49-F238E27FC236}">
                    <a16:creationId xmlns:a16="http://schemas.microsoft.com/office/drawing/2014/main" id="{1381F1E8-8FE8-4B4A-9A79-FA14B3E6DB34}"/>
                  </a:ext>
                </a:extLst>
              </p:cNvPr>
              <p:cNvCxnSpPr>
                <a:cxnSpLocks/>
              </p:cNvCxnSpPr>
              <p:nvPr/>
            </p:nvCxnSpPr>
            <p:spPr>
              <a:xfrm flipV="1">
                <a:off x="9608139" y="0"/>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E34A2C5D-D31F-4469-9361-A054F55225DB}"/>
                  </a:ext>
                </a:extLst>
              </p:cNvPr>
              <p:cNvCxnSpPr>
                <a:cxnSpLocks/>
              </p:cNvCxnSpPr>
              <p:nvPr/>
            </p:nvCxnSpPr>
            <p:spPr>
              <a:xfrm flipH="1" flipV="1">
                <a:off x="9437917" y="44055"/>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6746C081-1BE6-477D-B3BA-33DCDDF62467}"/>
                  </a:ext>
                </a:extLst>
              </p:cNvPr>
              <p:cNvCxnSpPr>
                <a:cxnSpLocks/>
                <a:stCxn id="39" idx="1"/>
              </p:cNvCxnSpPr>
              <p:nvPr/>
            </p:nvCxnSpPr>
            <p:spPr>
              <a:xfrm flipH="1" flipV="1">
                <a:off x="8717556" y="364890"/>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8A2AFA78-3627-4FA3-AAE9-5A8B4136A478}"/>
                  </a:ext>
                </a:extLst>
              </p:cNvPr>
              <p:cNvCxnSpPr>
                <a:cxnSpLocks/>
                <a:stCxn id="39" idx="7"/>
              </p:cNvCxnSpPr>
              <p:nvPr/>
            </p:nvCxnSpPr>
            <p:spPr>
              <a:xfrm flipV="1">
                <a:off x="10179942" y="370729"/>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9">
                <a:extLst>
                  <a:ext uri="{FF2B5EF4-FFF2-40B4-BE49-F238E27FC236}">
                    <a16:creationId xmlns:a16="http://schemas.microsoft.com/office/drawing/2014/main" id="{622F5FFB-C5F0-4ABB-9243-AF93864CDDBC}"/>
                  </a:ext>
                </a:extLst>
              </p:cNvPr>
              <p:cNvSpPr/>
              <p:nvPr/>
            </p:nvSpPr>
            <p:spPr>
              <a:xfrm rot="2829001">
                <a:off x="8535251" y="303659"/>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1" name="Cuerda 10">
                <a:extLst>
                  <a:ext uri="{FF2B5EF4-FFF2-40B4-BE49-F238E27FC236}">
                    <a16:creationId xmlns:a16="http://schemas.microsoft.com/office/drawing/2014/main" id="{81318734-BBE8-41D4-9938-5A51F3C73D66}"/>
                  </a:ext>
                </a:extLst>
              </p:cNvPr>
              <p:cNvSpPr/>
              <p:nvPr/>
            </p:nvSpPr>
            <p:spPr>
              <a:xfrm rot="8021255">
                <a:off x="9846310" y="318731"/>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grpSp>
    </p:spTree>
    <p:extLst>
      <p:ext uri="{BB962C8B-B14F-4D97-AF65-F5344CB8AC3E}">
        <p14:creationId xmlns:p14="http://schemas.microsoft.com/office/powerpoint/2010/main" val="21745097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0FF7A5-5372-4DEA-9B16-11D4E7D7D3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8FFB4E-04E1-41FC-96BF-513EBCAEB81C}">
  <ds:schemaRefs>
    <ds:schemaRef ds:uri="http://schemas.microsoft.com/office/2006/metadata/properties"/>
    <ds:schemaRef ds:uri="http://schemas.microsoft.com/office/infopath/2007/PartnerControls"/>
    <ds:schemaRef ds:uri="647396e3-6a7c-49e4-86bb-38ecec5b669c"/>
    <ds:schemaRef ds:uri="cf327815-79d0-4fc2-8b8d-cf7e72fbbfb7"/>
  </ds:schemaRefs>
</ds:datastoreItem>
</file>

<file path=customXml/itemProps3.xml><?xml version="1.0" encoding="utf-8"?>
<ds:datastoreItem xmlns:ds="http://schemas.openxmlformats.org/officeDocument/2006/customXml" ds:itemID="{18E93FEC-9A0A-4F30-B034-5F87795548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1198</Words>
  <Application>Microsoft Office PowerPoint</Application>
  <PresentationFormat>Panorámica</PresentationFormat>
  <Paragraphs>184</Paragraphs>
  <Slides>12</Slides>
  <Notes>11</Notes>
  <HiddenSlides>0</HiddenSlides>
  <MMClips>2</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Kantoorthema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60</cp:revision>
  <dcterms:created xsi:type="dcterms:W3CDTF">2024-02-14T08:46:14Z</dcterms:created>
  <dcterms:modified xsi:type="dcterms:W3CDTF">2024-10-15T10:39:47Z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0x010100C78BAB6A1C84F545963E0C901C12A503</vt:lpwstr>
  </property>
  <property fmtid="{D5CDD505-2E9C-101B-9397-08002B2CF9AE}" pid="3" name="Order">
    <vt:r8>13335000</vt:r8>
  </property>
  <property fmtid="{D5CDD505-2E9C-101B-9397-08002B2CF9AE}" pid="4" name="MediaServiceImageTags">
    <vt:lpwstr/>
  </property>
</Properties>
</file>