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sldIdLst>
    <p:sldId id="256" r:id="rId2"/>
    <p:sldId id="257" r:id="rId3"/>
    <p:sldId id="264" r:id="rId4"/>
    <p:sldId id="258" r:id="rId5"/>
    <p:sldId id="259" r:id="rId6"/>
    <p:sldId id="260" r:id="rId7"/>
    <p:sldId id="261" r:id="rId8"/>
    <p:sldId id="262" r:id="rId9"/>
    <p:sldId id="265" r:id="rId10"/>
  </p:sldIdLst>
  <p:sldSz cx="18288000" cy="10287000"/>
  <p:notesSz cx="6858000" cy="9144000"/>
  <p:embeddedFontLst>
    <p:embeddedFont>
      <p:font typeface="Barlow Condensed Bold" panose="020B0604020202020204" charset="-18"/>
      <p:regular r:id="rId12"/>
    </p:embeddedFont>
    <p:embeddedFont>
      <p:font typeface="Futura" panose="020B0604020202020204" charset="-18"/>
      <p:regular r:id="rId13"/>
    </p:embeddedFont>
    <p:embeddedFont>
      <p:font typeface="Hammersmith One" panose="02010703030501060504" pitchFamily="2" charset="-18"/>
      <p:regular r:id="rId14"/>
    </p:embeddedFont>
    <p:embeddedFont>
      <p:font typeface="Marykate" panose="020B0604020202020204" charset="0"/>
      <p:regular r:id="rId15"/>
    </p:embeddedFont>
    <p:embeddedFont>
      <p:font typeface="Oswald" panose="00000500000000000000" pitchFamily="2" charset="-18"/>
      <p:regular r:id="rId16"/>
      <p:bold r:id="rId17"/>
    </p:embeddedFont>
    <p:embeddedFont>
      <p:font typeface="Roboto Condensed" panose="02000000000000000000" pitchFamily="2" charset="0"/>
      <p:regular r:id="rId18"/>
      <p:bold r:id="rId19"/>
      <p:italic r:id="rId20"/>
      <p:boldItalic r:id="rId21"/>
    </p:embeddedFont>
    <p:embeddedFont>
      <p:font typeface="Trebuchet MS" panose="020B0603020202020204" pitchFamily="34" charset="0"/>
      <p:regular r:id="rId22"/>
      <p:bold r:id="rId23"/>
      <p:italic r:id="rId24"/>
      <p:boldItalic r:id="rId25"/>
    </p:embeddedFont>
    <p:embeddedFont>
      <p:font typeface="Trebuchet MS Bold" panose="020B060402020202020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0DB00-3388-4303-AD68-2E50B8512747}" v="41" dt="2024-10-16T18:46:58.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935" autoAdjust="0"/>
  </p:normalViewPr>
  <p:slideViewPr>
    <p:cSldViewPr>
      <p:cViewPr varScale="1">
        <p:scale>
          <a:sx n="50" d="100"/>
          <a:sy n="50" d="100"/>
        </p:scale>
        <p:origin x="946"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osław Knap" userId="91e14c06-47c3-43a2-b58c-dd5179221719" providerId="ADAL" clId="{63A0DB00-3388-4303-AD68-2E50B8512747}"/>
    <pc:docChg chg="undo custSel addSld delSld modSld sldOrd">
      <pc:chgData name="Radosław Knap" userId="91e14c06-47c3-43a2-b58c-dd5179221719" providerId="ADAL" clId="{63A0DB00-3388-4303-AD68-2E50B8512747}" dt="2024-10-16T19:13:43.890" v="432" actId="20577"/>
      <pc:docMkLst>
        <pc:docMk/>
      </pc:docMkLst>
      <pc:sldChg chg="addSp delSp modSp mod ord">
        <pc:chgData name="Radosław Knap" userId="91e14c06-47c3-43a2-b58c-dd5179221719" providerId="ADAL" clId="{63A0DB00-3388-4303-AD68-2E50B8512747}" dt="2024-10-16T19:01:24.399" v="418" actId="1076"/>
        <pc:sldMkLst>
          <pc:docMk/>
          <pc:sldMk cId="0" sldId="257"/>
        </pc:sldMkLst>
        <pc:spChg chg="mod">
          <ac:chgData name="Radosław Knap" userId="91e14c06-47c3-43a2-b58c-dd5179221719" providerId="ADAL" clId="{63A0DB00-3388-4303-AD68-2E50B8512747}" dt="2024-10-16T19:01:24.399" v="418" actId="1076"/>
          <ac:spMkLst>
            <pc:docMk/>
            <pc:sldMk cId="0" sldId="257"/>
            <ac:spMk id="2" creationId="{00000000-0000-0000-0000-000000000000}"/>
          </ac:spMkLst>
        </pc:spChg>
        <pc:spChg chg="mod">
          <ac:chgData name="Radosław Knap" userId="91e14c06-47c3-43a2-b58c-dd5179221719" providerId="ADAL" clId="{63A0DB00-3388-4303-AD68-2E50B8512747}" dt="2024-10-16T18:39:10.593" v="345" actId="1076"/>
          <ac:spMkLst>
            <pc:docMk/>
            <pc:sldMk cId="0" sldId="257"/>
            <ac:spMk id="3" creationId="{00000000-0000-0000-0000-000000000000}"/>
          </ac:spMkLst>
        </pc:spChg>
        <pc:spChg chg="mod">
          <ac:chgData name="Radosław Knap" userId="91e14c06-47c3-43a2-b58c-dd5179221719" providerId="ADAL" clId="{63A0DB00-3388-4303-AD68-2E50B8512747}" dt="2024-10-16T18:39:09.914" v="344" actId="1076"/>
          <ac:spMkLst>
            <pc:docMk/>
            <pc:sldMk cId="0" sldId="257"/>
            <ac:spMk id="5" creationId="{00000000-0000-0000-0000-000000000000}"/>
          </ac:spMkLst>
        </pc:spChg>
        <pc:spChg chg="mod">
          <ac:chgData name="Radosław Knap" userId="91e14c06-47c3-43a2-b58c-dd5179221719" providerId="ADAL" clId="{63A0DB00-3388-4303-AD68-2E50B8512747}" dt="2024-10-16T18:38:54.545" v="340" actId="1076"/>
          <ac:spMkLst>
            <pc:docMk/>
            <pc:sldMk cId="0" sldId="257"/>
            <ac:spMk id="6" creationId="{00000000-0000-0000-0000-000000000000}"/>
          </ac:spMkLst>
        </pc:spChg>
        <pc:spChg chg="mod">
          <ac:chgData name="Radosław Knap" userId="91e14c06-47c3-43a2-b58c-dd5179221719" providerId="ADAL" clId="{63A0DB00-3388-4303-AD68-2E50B8512747}" dt="2024-10-16T18:39:04.025" v="342" actId="1076"/>
          <ac:spMkLst>
            <pc:docMk/>
            <pc:sldMk cId="0" sldId="257"/>
            <ac:spMk id="7" creationId="{00000000-0000-0000-0000-000000000000}"/>
          </ac:spMkLst>
        </pc:spChg>
        <pc:spChg chg="mod">
          <ac:chgData name="Radosław Knap" userId="91e14c06-47c3-43a2-b58c-dd5179221719" providerId="ADAL" clId="{63A0DB00-3388-4303-AD68-2E50B8512747}" dt="2024-10-16T18:39:01.276" v="341" actId="1076"/>
          <ac:spMkLst>
            <pc:docMk/>
            <pc:sldMk cId="0" sldId="257"/>
            <ac:spMk id="8" creationId="{00000000-0000-0000-0000-000000000000}"/>
          </ac:spMkLst>
        </pc:spChg>
        <pc:graphicFrameChg chg="add del mod">
          <ac:chgData name="Radosław Knap" userId="91e14c06-47c3-43a2-b58c-dd5179221719" providerId="ADAL" clId="{63A0DB00-3388-4303-AD68-2E50B8512747}" dt="2024-10-16T17:11:09.612" v="146" actId="478"/>
          <ac:graphicFrameMkLst>
            <pc:docMk/>
            <pc:sldMk cId="0" sldId="257"/>
            <ac:graphicFrameMk id="9" creationId="{EE6A1E2A-C838-43C6-8F2E-F19397933013}"/>
          </ac:graphicFrameMkLst>
        </pc:graphicFrameChg>
        <pc:graphicFrameChg chg="add del mod">
          <ac:chgData name="Radosław Knap" userId="91e14c06-47c3-43a2-b58c-dd5179221719" providerId="ADAL" clId="{63A0DB00-3388-4303-AD68-2E50B8512747}" dt="2024-10-16T18:38:22.537" v="335" actId="478"/>
          <ac:graphicFrameMkLst>
            <pc:docMk/>
            <pc:sldMk cId="0" sldId="257"/>
            <ac:graphicFrameMk id="10" creationId="{E04245DE-054C-E98C-C4A5-BCCA351A2B7B}"/>
          </ac:graphicFrameMkLst>
        </pc:graphicFrameChg>
        <pc:graphicFrameChg chg="add del mod">
          <ac:chgData name="Radosław Knap" userId="91e14c06-47c3-43a2-b58c-dd5179221719" providerId="ADAL" clId="{63A0DB00-3388-4303-AD68-2E50B8512747}" dt="2024-10-16T18:45:07.489" v="378" actId="478"/>
          <ac:graphicFrameMkLst>
            <pc:docMk/>
            <pc:sldMk cId="0" sldId="257"/>
            <ac:graphicFrameMk id="11" creationId="{548DEE1D-F287-7AE4-2BC6-48312BC2FD76}"/>
          </ac:graphicFrameMkLst>
        </pc:graphicFrameChg>
        <pc:picChg chg="add mod">
          <ac:chgData name="Radosław Knap" userId="91e14c06-47c3-43a2-b58c-dd5179221719" providerId="ADAL" clId="{63A0DB00-3388-4303-AD68-2E50B8512747}" dt="2024-10-16T19:00:33.172" v="417" actId="1076"/>
          <ac:picMkLst>
            <pc:docMk/>
            <pc:sldMk cId="0" sldId="257"/>
            <ac:picMk id="13" creationId="{2EAB6B99-9660-E976-C187-FCA99862935E}"/>
          </ac:picMkLst>
        </pc:picChg>
      </pc:sldChg>
      <pc:sldChg chg="ord">
        <pc:chgData name="Radosław Knap" userId="91e14c06-47c3-43a2-b58c-dd5179221719" providerId="ADAL" clId="{63A0DB00-3388-4303-AD68-2E50B8512747}" dt="2024-10-16T18:32:27.781" v="298"/>
        <pc:sldMkLst>
          <pc:docMk/>
          <pc:sldMk cId="0" sldId="258"/>
        </pc:sldMkLst>
      </pc:sldChg>
      <pc:sldChg chg="modSp mod">
        <pc:chgData name="Radosław Knap" userId="91e14c06-47c3-43a2-b58c-dd5179221719" providerId="ADAL" clId="{63A0DB00-3388-4303-AD68-2E50B8512747}" dt="2024-10-16T16:23:02.721" v="18" actId="1076"/>
        <pc:sldMkLst>
          <pc:docMk/>
          <pc:sldMk cId="0" sldId="260"/>
        </pc:sldMkLst>
        <pc:spChg chg="mod">
          <ac:chgData name="Radosław Knap" userId="91e14c06-47c3-43a2-b58c-dd5179221719" providerId="ADAL" clId="{63A0DB00-3388-4303-AD68-2E50B8512747}" dt="2024-10-16T16:23:02.721" v="18" actId="1076"/>
          <ac:spMkLst>
            <pc:docMk/>
            <pc:sldMk cId="0" sldId="260"/>
            <ac:spMk id="5" creationId="{00000000-0000-0000-0000-000000000000}"/>
          </ac:spMkLst>
        </pc:spChg>
      </pc:sldChg>
      <pc:sldChg chg="modSp mod">
        <pc:chgData name="Radosław Knap" userId="91e14c06-47c3-43a2-b58c-dd5179221719" providerId="ADAL" clId="{63A0DB00-3388-4303-AD68-2E50B8512747}" dt="2024-10-16T16:24:56.699" v="25" actId="14100"/>
        <pc:sldMkLst>
          <pc:docMk/>
          <pc:sldMk cId="0" sldId="261"/>
        </pc:sldMkLst>
        <pc:spChg chg="mod">
          <ac:chgData name="Radosław Knap" userId="91e14c06-47c3-43a2-b58c-dd5179221719" providerId="ADAL" clId="{63A0DB00-3388-4303-AD68-2E50B8512747}" dt="2024-10-16T16:24:56.699" v="25" actId="14100"/>
          <ac:spMkLst>
            <pc:docMk/>
            <pc:sldMk cId="0" sldId="261"/>
            <ac:spMk id="2" creationId="{00000000-0000-0000-0000-000000000000}"/>
          </ac:spMkLst>
        </pc:spChg>
      </pc:sldChg>
      <pc:sldChg chg="modSp mod ord">
        <pc:chgData name="Radosław Knap" userId="91e14c06-47c3-43a2-b58c-dd5179221719" providerId="ADAL" clId="{63A0DB00-3388-4303-AD68-2E50B8512747}" dt="2024-10-16T17:20:07.683" v="199"/>
        <pc:sldMkLst>
          <pc:docMk/>
          <pc:sldMk cId="0" sldId="262"/>
        </pc:sldMkLst>
        <pc:spChg chg="mod">
          <ac:chgData name="Radosław Knap" userId="91e14c06-47c3-43a2-b58c-dd5179221719" providerId="ADAL" clId="{63A0DB00-3388-4303-AD68-2E50B8512747}" dt="2024-10-16T16:25:07.157" v="26" actId="14100"/>
          <ac:spMkLst>
            <pc:docMk/>
            <pc:sldMk cId="0" sldId="262"/>
            <ac:spMk id="5" creationId="{00000000-0000-0000-0000-000000000000}"/>
          </ac:spMkLst>
        </pc:spChg>
      </pc:sldChg>
      <pc:sldChg chg="new del">
        <pc:chgData name="Radosław Knap" userId="91e14c06-47c3-43a2-b58c-dd5179221719" providerId="ADAL" clId="{63A0DB00-3388-4303-AD68-2E50B8512747}" dt="2024-10-16T17:08:51.929" v="138" actId="47"/>
        <pc:sldMkLst>
          <pc:docMk/>
          <pc:sldMk cId="2498090916" sldId="263"/>
        </pc:sldMkLst>
      </pc:sldChg>
      <pc:sldChg chg="addSp delSp modSp add mod">
        <pc:chgData name="Radosław Knap" userId="91e14c06-47c3-43a2-b58c-dd5179221719" providerId="ADAL" clId="{63A0DB00-3388-4303-AD68-2E50B8512747}" dt="2024-10-16T19:13:43.890" v="432" actId="20577"/>
        <pc:sldMkLst>
          <pc:docMk/>
          <pc:sldMk cId="2805439468" sldId="264"/>
        </pc:sldMkLst>
        <pc:spChg chg="del mod">
          <ac:chgData name="Radosław Knap" userId="91e14c06-47c3-43a2-b58c-dd5179221719" providerId="ADAL" clId="{63A0DB00-3388-4303-AD68-2E50B8512747}" dt="2024-10-16T18:37:00.950" v="301" actId="478"/>
          <ac:spMkLst>
            <pc:docMk/>
            <pc:sldMk cId="2805439468" sldId="264"/>
            <ac:spMk id="2" creationId="{00000000-0000-0000-0000-000000000000}"/>
          </ac:spMkLst>
        </pc:spChg>
        <pc:spChg chg="del">
          <ac:chgData name="Radosław Knap" userId="91e14c06-47c3-43a2-b58c-dd5179221719" providerId="ADAL" clId="{63A0DB00-3388-4303-AD68-2E50B8512747}" dt="2024-10-16T16:52:20.380" v="29" actId="478"/>
          <ac:spMkLst>
            <pc:docMk/>
            <pc:sldMk cId="2805439468" sldId="264"/>
            <ac:spMk id="3" creationId="{00000000-0000-0000-0000-000000000000}"/>
          </ac:spMkLst>
        </pc:spChg>
        <pc:spChg chg="mod">
          <ac:chgData name="Radosław Knap" userId="91e14c06-47c3-43a2-b58c-dd5179221719" providerId="ADAL" clId="{63A0DB00-3388-4303-AD68-2E50B8512747}" dt="2024-10-16T17:07:06.906" v="130" actId="20577"/>
          <ac:spMkLst>
            <pc:docMk/>
            <pc:sldMk cId="2805439468" sldId="264"/>
            <ac:spMk id="4" creationId="{00000000-0000-0000-0000-000000000000}"/>
          </ac:spMkLst>
        </pc:spChg>
        <pc:spChg chg="mod">
          <ac:chgData name="Radosław Knap" userId="91e14c06-47c3-43a2-b58c-dd5179221719" providerId="ADAL" clId="{63A0DB00-3388-4303-AD68-2E50B8512747}" dt="2024-10-16T17:07:21.893" v="131" actId="1076"/>
          <ac:spMkLst>
            <pc:docMk/>
            <pc:sldMk cId="2805439468" sldId="264"/>
            <ac:spMk id="5" creationId="{00000000-0000-0000-0000-000000000000}"/>
          </ac:spMkLst>
        </pc:spChg>
        <pc:spChg chg="mod">
          <ac:chgData name="Radosław Knap" userId="91e14c06-47c3-43a2-b58c-dd5179221719" providerId="ADAL" clId="{63A0DB00-3388-4303-AD68-2E50B8512747}" dt="2024-10-16T17:07:49.498" v="134" actId="1076"/>
          <ac:spMkLst>
            <pc:docMk/>
            <pc:sldMk cId="2805439468" sldId="264"/>
            <ac:spMk id="6" creationId="{00000000-0000-0000-0000-000000000000}"/>
          </ac:spMkLst>
        </pc:spChg>
        <pc:spChg chg="mod">
          <ac:chgData name="Radosław Knap" userId="91e14c06-47c3-43a2-b58c-dd5179221719" providerId="ADAL" clId="{63A0DB00-3388-4303-AD68-2E50B8512747}" dt="2024-10-16T17:07:35.012" v="132" actId="1076"/>
          <ac:spMkLst>
            <pc:docMk/>
            <pc:sldMk cId="2805439468" sldId="264"/>
            <ac:spMk id="7" creationId="{00000000-0000-0000-0000-000000000000}"/>
          </ac:spMkLst>
        </pc:spChg>
        <pc:spChg chg="mod">
          <ac:chgData name="Radosław Knap" userId="91e14c06-47c3-43a2-b58c-dd5179221719" providerId="ADAL" clId="{63A0DB00-3388-4303-AD68-2E50B8512747}" dt="2024-10-16T17:07:54.932" v="135" actId="1076"/>
          <ac:spMkLst>
            <pc:docMk/>
            <pc:sldMk cId="2805439468" sldId="264"/>
            <ac:spMk id="8" creationId="{00000000-0000-0000-0000-000000000000}"/>
          </ac:spMkLst>
        </pc:spChg>
        <pc:spChg chg="add mod">
          <ac:chgData name="Radosław Knap" userId="91e14c06-47c3-43a2-b58c-dd5179221719" providerId="ADAL" clId="{63A0DB00-3388-4303-AD68-2E50B8512747}" dt="2024-10-16T19:13:43.890" v="432" actId="20577"/>
          <ac:spMkLst>
            <pc:docMk/>
            <pc:sldMk cId="2805439468" sldId="264"/>
            <ac:spMk id="11" creationId="{1A679C19-B7D7-1B23-1C65-DB683A662EEE}"/>
          </ac:spMkLst>
        </pc:spChg>
        <pc:graphicFrameChg chg="add mod">
          <ac:chgData name="Radosław Knap" userId="91e14c06-47c3-43a2-b58c-dd5179221719" providerId="ADAL" clId="{63A0DB00-3388-4303-AD68-2E50B8512747}" dt="2024-10-16T18:48:35.330" v="410" actId="14100"/>
          <ac:graphicFrameMkLst>
            <pc:docMk/>
            <pc:sldMk cId="2805439468" sldId="264"/>
            <ac:graphicFrameMk id="9" creationId="{00000000-0008-0000-0000-000002000000}"/>
          </ac:graphicFrameMkLst>
        </pc:graphicFrameChg>
        <pc:graphicFrameChg chg="add mod">
          <ac:chgData name="Radosław Knap" userId="91e14c06-47c3-43a2-b58c-dd5179221719" providerId="ADAL" clId="{63A0DB00-3388-4303-AD68-2E50B8512747}" dt="2024-10-16T17:26:13.403" v="243" actId="1076"/>
          <ac:graphicFrameMkLst>
            <pc:docMk/>
            <pc:sldMk cId="2805439468" sldId="264"/>
            <ac:graphicFrameMk id="10" creationId="{00000000-0008-0000-0000-000003000000}"/>
          </ac:graphicFrameMkLst>
        </pc:graphicFrameChg>
      </pc:sldChg>
      <pc:sldChg chg="addSp delSp modSp add mod ord setBg modNotesTx">
        <pc:chgData name="Radosław Knap" userId="91e14c06-47c3-43a2-b58c-dd5179221719" providerId="ADAL" clId="{63A0DB00-3388-4303-AD68-2E50B8512747}" dt="2024-10-16T18:49:15.873" v="413" actId="2711"/>
        <pc:sldMkLst>
          <pc:docMk/>
          <pc:sldMk cId="823051129" sldId="265"/>
        </pc:sldMkLst>
        <pc:spChg chg="mod">
          <ac:chgData name="Radosław Knap" userId="91e14c06-47c3-43a2-b58c-dd5179221719" providerId="ADAL" clId="{63A0DB00-3388-4303-AD68-2E50B8512747}" dt="2024-10-16T17:23:07.347" v="237" actId="26606"/>
          <ac:spMkLst>
            <pc:docMk/>
            <pc:sldMk cId="823051129" sldId="265"/>
            <ac:spMk id="5" creationId="{00000000-0000-0000-0000-000000000000}"/>
          </ac:spMkLst>
        </pc:spChg>
        <pc:spChg chg="del">
          <ac:chgData name="Radosław Knap" userId="91e14c06-47c3-43a2-b58c-dd5179221719" providerId="ADAL" clId="{63A0DB00-3388-4303-AD68-2E50B8512747}" dt="2024-10-16T17:16:08.474" v="152" actId="478"/>
          <ac:spMkLst>
            <pc:docMk/>
            <pc:sldMk cId="823051129" sldId="265"/>
            <ac:spMk id="6" creationId="{00000000-0000-0000-0000-000000000000}"/>
          </ac:spMkLst>
        </pc:spChg>
        <pc:spChg chg="del">
          <ac:chgData name="Radosław Knap" userId="91e14c06-47c3-43a2-b58c-dd5179221719" providerId="ADAL" clId="{63A0DB00-3388-4303-AD68-2E50B8512747}" dt="2024-10-16T17:16:09.657" v="153" actId="478"/>
          <ac:spMkLst>
            <pc:docMk/>
            <pc:sldMk cId="823051129" sldId="265"/>
            <ac:spMk id="7" creationId="{00000000-0000-0000-0000-000000000000}"/>
          </ac:spMkLst>
        </pc:spChg>
        <pc:spChg chg="del">
          <ac:chgData name="Radosław Knap" userId="91e14c06-47c3-43a2-b58c-dd5179221719" providerId="ADAL" clId="{63A0DB00-3388-4303-AD68-2E50B8512747}" dt="2024-10-16T17:16:11.645" v="154" actId="478"/>
          <ac:spMkLst>
            <pc:docMk/>
            <pc:sldMk cId="823051129" sldId="265"/>
            <ac:spMk id="8" creationId="{00000000-0000-0000-0000-000000000000}"/>
          </ac:spMkLst>
        </pc:spChg>
        <pc:spChg chg="add del">
          <ac:chgData name="Radosław Knap" userId="91e14c06-47c3-43a2-b58c-dd5179221719" providerId="ADAL" clId="{63A0DB00-3388-4303-AD68-2E50B8512747}" dt="2024-10-16T17:18:56.788" v="193" actId="26606"/>
          <ac:spMkLst>
            <pc:docMk/>
            <pc:sldMk cId="823051129" sldId="265"/>
            <ac:spMk id="11" creationId="{6CCA5F87-1D1E-45CB-8D83-FC7EEFAD9935}"/>
          </ac:spMkLst>
        </pc:spChg>
        <pc:spChg chg="add del">
          <ac:chgData name="Radosław Knap" userId="91e14c06-47c3-43a2-b58c-dd5179221719" providerId="ADAL" clId="{63A0DB00-3388-4303-AD68-2E50B8512747}" dt="2024-10-16T17:18:56.788" v="193" actId="26606"/>
          <ac:spMkLst>
            <pc:docMk/>
            <pc:sldMk cId="823051129" sldId="265"/>
            <ac:spMk id="12" creationId="{AF2F604E-43BE-4DC3-B983-E071523364F8}"/>
          </ac:spMkLst>
        </pc:spChg>
        <pc:spChg chg="add del">
          <ac:chgData name="Radosław Knap" userId="91e14c06-47c3-43a2-b58c-dd5179221719" providerId="ADAL" clId="{63A0DB00-3388-4303-AD68-2E50B8512747}" dt="2024-10-16T17:18:56.788" v="193" actId="26606"/>
          <ac:spMkLst>
            <pc:docMk/>
            <pc:sldMk cId="823051129" sldId="265"/>
            <ac:spMk id="13" creationId="{7CCFC2C6-6238-4A2F-93DE-2ADF74AF635E}"/>
          </ac:spMkLst>
        </pc:spChg>
        <pc:spChg chg="del mod">
          <ac:chgData name="Radosław Knap" userId="91e14c06-47c3-43a2-b58c-dd5179221719" providerId="ADAL" clId="{63A0DB00-3388-4303-AD68-2E50B8512747}" dt="2024-10-16T17:16:06.393" v="151" actId="478"/>
          <ac:spMkLst>
            <pc:docMk/>
            <pc:sldMk cId="823051129" sldId="265"/>
            <ac:spMk id="14" creationId="{00000000-0000-0000-0000-000000000000}"/>
          </ac:spMkLst>
        </pc:spChg>
        <pc:spChg chg="del mod">
          <ac:chgData name="Radosław Knap" userId="91e14c06-47c3-43a2-b58c-dd5179221719" providerId="ADAL" clId="{63A0DB00-3388-4303-AD68-2E50B8512747}" dt="2024-10-16T17:16:33.771" v="177" actId="478"/>
          <ac:spMkLst>
            <pc:docMk/>
            <pc:sldMk cId="823051129" sldId="265"/>
            <ac:spMk id="15" creationId="{00000000-0000-0000-0000-000000000000}"/>
          </ac:spMkLst>
        </pc:spChg>
        <pc:spChg chg="add del mod">
          <ac:chgData name="Radosław Knap" userId="91e14c06-47c3-43a2-b58c-dd5179221719" providerId="ADAL" clId="{63A0DB00-3388-4303-AD68-2E50B8512747}" dt="2024-10-16T17:21:43.974" v="215" actId="26606"/>
          <ac:spMkLst>
            <pc:docMk/>
            <pc:sldMk cId="823051129" sldId="265"/>
            <ac:spMk id="16" creationId="{02C7663A-6910-BDC9-4AE0-F58E16748B20}"/>
          </ac:spMkLst>
        </pc:spChg>
        <pc:spChg chg="add del">
          <ac:chgData name="Radosław Knap" userId="91e14c06-47c3-43a2-b58c-dd5179221719" providerId="ADAL" clId="{63A0DB00-3388-4303-AD68-2E50B8512747}" dt="2024-10-16T17:18:56.788" v="193" actId="26606"/>
          <ac:spMkLst>
            <pc:docMk/>
            <pc:sldMk cId="823051129" sldId="265"/>
            <ac:spMk id="17" creationId="{08C9B587-E65E-4B52-B37C-ABEBB6E87928}"/>
          </ac:spMkLst>
        </pc:spChg>
        <pc:spChg chg="add del">
          <ac:chgData name="Radosław Knap" userId="91e14c06-47c3-43a2-b58c-dd5179221719" providerId="ADAL" clId="{63A0DB00-3388-4303-AD68-2E50B8512747}" dt="2024-10-16T17:18:50.480" v="190" actId="26606"/>
          <ac:spMkLst>
            <pc:docMk/>
            <pc:sldMk cId="823051129" sldId="265"/>
            <ac:spMk id="22" creationId="{F13C74B1-5B17-4795-BED0-7140497B445A}"/>
          </ac:spMkLst>
        </pc:spChg>
        <pc:spChg chg="add del">
          <ac:chgData name="Radosław Knap" userId="91e14c06-47c3-43a2-b58c-dd5179221719" providerId="ADAL" clId="{63A0DB00-3388-4303-AD68-2E50B8512747}" dt="2024-10-16T17:18:50.480" v="190" actId="26606"/>
          <ac:spMkLst>
            <pc:docMk/>
            <pc:sldMk cId="823051129" sldId="265"/>
            <ac:spMk id="24" creationId="{D4974D33-8DC5-464E-8C6D-BE58F0669C17}"/>
          </ac:spMkLst>
        </pc:spChg>
        <pc:spChg chg="add del">
          <ac:chgData name="Radosław Knap" userId="91e14c06-47c3-43a2-b58c-dd5179221719" providerId="ADAL" clId="{63A0DB00-3388-4303-AD68-2E50B8512747}" dt="2024-10-16T17:18:56.771" v="192" actId="26606"/>
          <ac:spMkLst>
            <pc:docMk/>
            <pc:sldMk cId="823051129" sldId="265"/>
            <ac:spMk id="26" creationId="{04812C46-200A-4DEB-A05E-3ED6C68C2387}"/>
          </ac:spMkLst>
        </pc:spChg>
        <pc:spChg chg="add del">
          <ac:chgData name="Radosław Knap" userId="91e14c06-47c3-43a2-b58c-dd5179221719" providerId="ADAL" clId="{63A0DB00-3388-4303-AD68-2E50B8512747}" dt="2024-10-16T17:18:56.771" v="192" actId="26606"/>
          <ac:spMkLst>
            <pc:docMk/>
            <pc:sldMk cId="823051129" sldId="265"/>
            <ac:spMk id="27" creationId="{D1EA859B-E555-4109-94F3-6700E046E008}"/>
          </ac:spMkLst>
        </pc:spChg>
        <pc:spChg chg="add del">
          <ac:chgData name="Radosław Knap" userId="91e14c06-47c3-43a2-b58c-dd5179221719" providerId="ADAL" clId="{63A0DB00-3388-4303-AD68-2E50B8512747}" dt="2024-10-16T17:21:02.732" v="203" actId="26606"/>
          <ac:spMkLst>
            <pc:docMk/>
            <pc:sldMk cId="823051129" sldId="265"/>
            <ac:spMk id="28" creationId="{8B88B599-C539-4F18-A32A-40207EC6E21A}"/>
          </ac:spMkLst>
        </pc:spChg>
        <pc:spChg chg="add del">
          <ac:chgData name="Radosław Knap" userId="91e14c06-47c3-43a2-b58c-dd5179221719" providerId="ADAL" clId="{63A0DB00-3388-4303-AD68-2E50B8512747}" dt="2024-10-16T17:21:02.732" v="203" actId="26606"/>
          <ac:spMkLst>
            <pc:docMk/>
            <pc:sldMk cId="823051129" sldId="265"/>
            <ac:spMk id="29" creationId="{5C8908E2-EE49-44D2-9428-A28D2312A8D5}"/>
          </ac:spMkLst>
        </pc:spChg>
        <pc:spChg chg="add del">
          <ac:chgData name="Radosław Knap" userId="91e14c06-47c3-43a2-b58c-dd5179221719" providerId="ADAL" clId="{63A0DB00-3388-4303-AD68-2E50B8512747}" dt="2024-10-16T17:21:02.732" v="203" actId="26606"/>
          <ac:spMkLst>
            <pc:docMk/>
            <pc:sldMk cId="823051129" sldId="265"/>
            <ac:spMk id="30" creationId="{ED888B23-07FA-482A-96DF-47E31AF1A603}"/>
          </ac:spMkLst>
        </pc:spChg>
        <pc:spChg chg="add del">
          <ac:chgData name="Radosław Knap" userId="91e14c06-47c3-43a2-b58c-dd5179221719" providerId="ADAL" clId="{63A0DB00-3388-4303-AD68-2E50B8512747}" dt="2024-10-16T17:21:43.974" v="215" actId="26606"/>
          <ac:spMkLst>
            <pc:docMk/>
            <pc:sldMk cId="823051129" sldId="265"/>
            <ac:spMk id="37" creationId="{D2B783EE-0239-4717-BBEA-8C9EAC61C824}"/>
          </ac:spMkLst>
        </pc:spChg>
        <pc:spChg chg="add del">
          <ac:chgData name="Radosław Knap" userId="91e14c06-47c3-43a2-b58c-dd5179221719" providerId="ADAL" clId="{63A0DB00-3388-4303-AD68-2E50B8512747}" dt="2024-10-16T17:21:43.974" v="215" actId="26606"/>
          <ac:spMkLst>
            <pc:docMk/>
            <pc:sldMk cId="823051129" sldId="265"/>
            <ac:spMk id="39" creationId="{A7B99495-F43F-4D80-A44F-2CB4764EB90B}"/>
          </ac:spMkLst>
        </pc:spChg>
        <pc:spChg chg="add del">
          <ac:chgData name="Radosław Knap" userId="91e14c06-47c3-43a2-b58c-dd5179221719" providerId="ADAL" clId="{63A0DB00-3388-4303-AD68-2E50B8512747}" dt="2024-10-16T17:21:43.974" v="215" actId="26606"/>
          <ac:spMkLst>
            <pc:docMk/>
            <pc:sldMk cId="823051129" sldId="265"/>
            <ac:spMk id="41" creationId="{70BEB1E7-2F88-40BC-B73D-42E5B6F80BFC}"/>
          </ac:spMkLst>
        </pc:spChg>
        <pc:spChg chg="add del">
          <ac:chgData name="Radosław Knap" userId="91e14c06-47c3-43a2-b58c-dd5179221719" providerId="ADAL" clId="{63A0DB00-3388-4303-AD68-2E50B8512747}" dt="2024-10-16T17:21:34.485" v="208" actId="26606"/>
          <ac:spMkLst>
            <pc:docMk/>
            <pc:sldMk cId="823051129" sldId="265"/>
            <ac:spMk id="46" creationId="{99F1FFA9-D672-408C-9220-ADEEC6ABDD09}"/>
          </ac:spMkLst>
        </pc:spChg>
        <pc:spChg chg="add del">
          <ac:chgData name="Radosław Knap" userId="91e14c06-47c3-43a2-b58c-dd5179221719" providerId="ADAL" clId="{63A0DB00-3388-4303-AD68-2E50B8512747}" dt="2024-10-16T17:21:38.201" v="210" actId="26606"/>
          <ac:spMkLst>
            <pc:docMk/>
            <pc:sldMk cId="823051129" sldId="265"/>
            <ac:spMk id="48" creationId="{D2B783EE-0239-4717-BBEA-8C9EAC61C824}"/>
          </ac:spMkLst>
        </pc:spChg>
        <pc:spChg chg="add del">
          <ac:chgData name="Radosław Knap" userId="91e14c06-47c3-43a2-b58c-dd5179221719" providerId="ADAL" clId="{63A0DB00-3388-4303-AD68-2E50B8512747}" dt="2024-10-16T17:21:38.201" v="210" actId="26606"/>
          <ac:spMkLst>
            <pc:docMk/>
            <pc:sldMk cId="823051129" sldId="265"/>
            <ac:spMk id="49" creationId="{A7B99495-F43F-4D80-A44F-2CB4764EB90B}"/>
          </ac:spMkLst>
        </pc:spChg>
        <pc:spChg chg="add del">
          <ac:chgData name="Radosław Knap" userId="91e14c06-47c3-43a2-b58c-dd5179221719" providerId="ADAL" clId="{63A0DB00-3388-4303-AD68-2E50B8512747}" dt="2024-10-16T17:21:38.201" v="210" actId="26606"/>
          <ac:spMkLst>
            <pc:docMk/>
            <pc:sldMk cId="823051129" sldId="265"/>
            <ac:spMk id="50" creationId="{70BEB1E7-2F88-40BC-B73D-42E5B6F80BFC}"/>
          </ac:spMkLst>
        </pc:spChg>
        <pc:spChg chg="add del">
          <ac:chgData name="Radosław Knap" userId="91e14c06-47c3-43a2-b58c-dd5179221719" providerId="ADAL" clId="{63A0DB00-3388-4303-AD68-2E50B8512747}" dt="2024-10-16T17:21:40.578" v="212" actId="26606"/>
          <ac:spMkLst>
            <pc:docMk/>
            <pc:sldMk cId="823051129" sldId="265"/>
            <ac:spMk id="52" creationId="{D2B783EE-0239-4717-BBEA-8C9EAC61C824}"/>
          </ac:spMkLst>
        </pc:spChg>
        <pc:spChg chg="add del">
          <ac:chgData name="Radosław Knap" userId="91e14c06-47c3-43a2-b58c-dd5179221719" providerId="ADAL" clId="{63A0DB00-3388-4303-AD68-2E50B8512747}" dt="2024-10-16T17:21:40.578" v="212" actId="26606"/>
          <ac:spMkLst>
            <pc:docMk/>
            <pc:sldMk cId="823051129" sldId="265"/>
            <ac:spMk id="53" creationId="{A7B99495-F43F-4D80-A44F-2CB4764EB90B}"/>
          </ac:spMkLst>
        </pc:spChg>
        <pc:spChg chg="add del">
          <ac:chgData name="Radosław Knap" userId="91e14c06-47c3-43a2-b58c-dd5179221719" providerId="ADAL" clId="{63A0DB00-3388-4303-AD68-2E50B8512747}" dt="2024-10-16T17:21:40.578" v="212" actId="26606"/>
          <ac:spMkLst>
            <pc:docMk/>
            <pc:sldMk cId="823051129" sldId="265"/>
            <ac:spMk id="54" creationId="{70BEB1E7-2F88-40BC-B73D-42E5B6F80BFC}"/>
          </ac:spMkLst>
        </pc:spChg>
        <pc:spChg chg="add del">
          <ac:chgData name="Radosław Knap" userId="91e14c06-47c3-43a2-b58c-dd5179221719" providerId="ADAL" clId="{63A0DB00-3388-4303-AD68-2E50B8512747}" dt="2024-10-16T17:21:43.937" v="214" actId="26606"/>
          <ac:spMkLst>
            <pc:docMk/>
            <pc:sldMk cId="823051129" sldId="265"/>
            <ac:spMk id="57" creationId="{D2B783EE-0239-4717-BBEA-8C9EAC61C824}"/>
          </ac:spMkLst>
        </pc:spChg>
        <pc:spChg chg="add del">
          <ac:chgData name="Radosław Knap" userId="91e14c06-47c3-43a2-b58c-dd5179221719" providerId="ADAL" clId="{63A0DB00-3388-4303-AD68-2E50B8512747}" dt="2024-10-16T17:21:43.937" v="214" actId="26606"/>
          <ac:spMkLst>
            <pc:docMk/>
            <pc:sldMk cId="823051129" sldId="265"/>
            <ac:spMk id="58" creationId="{A7B99495-F43F-4D80-A44F-2CB4764EB90B}"/>
          </ac:spMkLst>
        </pc:spChg>
        <pc:spChg chg="add del">
          <ac:chgData name="Radosław Knap" userId="91e14c06-47c3-43a2-b58c-dd5179221719" providerId="ADAL" clId="{63A0DB00-3388-4303-AD68-2E50B8512747}" dt="2024-10-16T17:21:43.937" v="214" actId="26606"/>
          <ac:spMkLst>
            <pc:docMk/>
            <pc:sldMk cId="823051129" sldId="265"/>
            <ac:spMk id="59" creationId="{70BEB1E7-2F88-40BC-B73D-42E5B6F80BFC}"/>
          </ac:spMkLst>
        </pc:spChg>
        <pc:spChg chg="add del">
          <ac:chgData name="Radosław Knap" userId="91e14c06-47c3-43a2-b58c-dd5179221719" providerId="ADAL" clId="{63A0DB00-3388-4303-AD68-2E50B8512747}" dt="2024-10-16T17:23:07.347" v="237" actId="26606"/>
          <ac:spMkLst>
            <pc:docMk/>
            <pc:sldMk cId="823051129" sldId="265"/>
            <ac:spMk id="62" creationId="{472B52B5-CAED-474E-9C54-17CFA21A6152}"/>
          </ac:spMkLst>
        </pc:spChg>
        <pc:spChg chg="add mod">
          <ac:chgData name="Radosław Knap" userId="91e14c06-47c3-43a2-b58c-dd5179221719" providerId="ADAL" clId="{63A0DB00-3388-4303-AD68-2E50B8512747}" dt="2024-10-16T18:49:15.873" v="413" actId="2711"/>
          <ac:spMkLst>
            <pc:docMk/>
            <pc:sldMk cId="823051129" sldId="265"/>
            <ac:spMk id="63" creationId="{02C7663A-6910-BDC9-4AE0-F58E16748B20}"/>
          </ac:spMkLst>
        </pc:spChg>
        <pc:spChg chg="add del">
          <ac:chgData name="Radosław Knap" userId="91e14c06-47c3-43a2-b58c-dd5179221719" providerId="ADAL" clId="{63A0DB00-3388-4303-AD68-2E50B8512747}" dt="2024-10-16T17:23:07.347" v="237" actId="26606"/>
          <ac:spMkLst>
            <pc:docMk/>
            <pc:sldMk cId="823051129" sldId="265"/>
            <ac:spMk id="76" creationId="{D2B783EE-0239-4717-BBEA-8C9EAC61C824}"/>
          </ac:spMkLst>
        </pc:spChg>
        <pc:spChg chg="add del">
          <ac:chgData name="Radosław Knap" userId="91e14c06-47c3-43a2-b58c-dd5179221719" providerId="ADAL" clId="{63A0DB00-3388-4303-AD68-2E50B8512747}" dt="2024-10-16T17:23:07.347" v="237" actId="26606"/>
          <ac:spMkLst>
            <pc:docMk/>
            <pc:sldMk cId="823051129" sldId="265"/>
            <ac:spMk id="78" creationId="{A7B99495-F43F-4D80-A44F-2CB4764EB90B}"/>
          </ac:spMkLst>
        </pc:spChg>
        <pc:spChg chg="add del">
          <ac:chgData name="Radosław Knap" userId="91e14c06-47c3-43a2-b58c-dd5179221719" providerId="ADAL" clId="{63A0DB00-3388-4303-AD68-2E50B8512747}" dt="2024-10-16T17:23:07.347" v="237" actId="26606"/>
          <ac:spMkLst>
            <pc:docMk/>
            <pc:sldMk cId="823051129" sldId="265"/>
            <ac:spMk id="80" creationId="{70BEB1E7-2F88-40BC-B73D-42E5B6F80BFC}"/>
          </ac:spMkLst>
        </pc:spChg>
        <pc:grpChg chg="del">
          <ac:chgData name="Radosław Knap" userId="91e14c06-47c3-43a2-b58c-dd5179221719" providerId="ADAL" clId="{63A0DB00-3388-4303-AD68-2E50B8512747}" dt="2024-10-16T17:16:02.800" v="148" actId="478"/>
          <ac:grpSpMkLst>
            <pc:docMk/>
            <pc:sldMk cId="823051129" sldId="265"/>
            <ac:grpSpMk id="2" creationId="{00000000-0000-0000-0000-000000000000}"/>
          </ac:grpSpMkLst>
        </pc:grpChg>
        <pc:grpChg chg="del">
          <ac:chgData name="Radosław Knap" userId="91e14c06-47c3-43a2-b58c-dd5179221719" providerId="ADAL" clId="{63A0DB00-3388-4303-AD68-2E50B8512747}" dt="2024-10-16T17:16:04.074" v="149" actId="478"/>
          <ac:grpSpMkLst>
            <pc:docMk/>
            <pc:sldMk cId="823051129" sldId="265"/>
            <ac:grpSpMk id="9" creationId="{00000000-0000-0000-0000-000000000000}"/>
          </ac:grpSpMkLst>
        </pc:grpChg>
        <pc:grpChg chg="add del">
          <ac:chgData name="Radosław Knap" userId="91e14c06-47c3-43a2-b58c-dd5179221719" providerId="ADAL" clId="{63A0DB00-3388-4303-AD68-2E50B8512747}" dt="2024-10-16T17:21:02.732" v="203" actId="26606"/>
          <ac:grpSpMkLst>
            <pc:docMk/>
            <pc:sldMk cId="823051129" sldId="265"/>
            <ac:grpSpMk id="31" creationId="{B29018A0-5DE6-4CC9-AB25-675616AF7225}"/>
          </ac:grpSpMkLst>
        </pc:grpChg>
        <pc:grpChg chg="add del">
          <ac:chgData name="Radosław Knap" userId="91e14c06-47c3-43a2-b58c-dd5179221719" providerId="ADAL" clId="{63A0DB00-3388-4303-AD68-2E50B8512747}" dt="2024-10-16T17:23:07.347" v="237" actId="26606"/>
          <ac:grpSpMkLst>
            <pc:docMk/>
            <pc:sldMk cId="823051129" sldId="265"/>
            <ac:grpSpMk id="64" creationId="{8283797C-C2D3-4D1E-BAE3-FAC0DBD27293}"/>
          </ac:grpSpMkLst>
        </pc:grpChg>
        <pc:grpChg chg="add del">
          <ac:chgData name="Radosław Knap" userId="91e14c06-47c3-43a2-b58c-dd5179221719" providerId="ADAL" clId="{63A0DB00-3388-4303-AD68-2E50B8512747}" dt="2024-10-16T17:23:07.347" v="237" actId="26606"/>
          <ac:grpSpMkLst>
            <pc:docMk/>
            <pc:sldMk cId="823051129" sldId="265"/>
            <ac:grpSpMk id="68" creationId="{B8DE9038-209B-495C-9722-BBC6BA189090}"/>
          </ac:grpSpMkLst>
        </pc:grpChg>
        <pc:graphicFrameChg chg="add del">
          <ac:chgData name="Radosław Knap" userId="91e14c06-47c3-43a2-b58c-dd5179221719" providerId="ADAL" clId="{63A0DB00-3388-4303-AD68-2E50B8512747}" dt="2024-10-16T17:21:38.201" v="210" actId="26606"/>
          <ac:graphicFrameMkLst>
            <pc:docMk/>
            <pc:sldMk cId="823051129" sldId="265"/>
            <ac:graphicFrameMk id="43" creationId="{00BFF86D-3511-4A85-7D39-0FA1D3614CA9}"/>
          </ac:graphicFrameMkLst>
        </pc:graphicFrameChg>
        <pc:graphicFrameChg chg="add del">
          <ac:chgData name="Radosław Knap" userId="91e14c06-47c3-43a2-b58c-dd5179221719" providerId="ADAL" clId="{63A0DB00-3388-4303-AD68-2E50B8512747}" dt="2024-10-16T17:21:40.578" v="212" actId="26606"/>
          <ac:graphicFrameMkLst>
            <pc:docMk/>
            <pc:sldMk cId="823051129" sldId="265"/>
            <ac:graphicFrameMk id="55" creationId="{E20BA4CC-B1D6-C797-640F-7AC6E59D95A1}"/>
          </ac:graphicFrameMkLst>
        </pc:graphicFrameChg>
        <pc:graphicFrameChg chg="add del">
          <ac:chgData name="Radosław Knap" userId="91e14c06-47c3-43a2-b58c-dd5179221719" providerId="ADAL" clId="{63A0DB00-3388-4303-AD68-2E50B8512747}" dt="2024-10-16T17:21:43.937" v="214" actId="26606"/>
          <ac:graphicFrameMkLst>
            <pc:docMk/>
            <pc:sldMk cId="823051129" sldId="265"/>
            <ac:graphicFrameMk id="60" creationId="{C8ADCC53-9D79-A756-65DD-1D75988F6ED2}"/>
          </ac:graphicFrameMkLst>
        </pc:graphicFrameChg>
        <pc:picChg chg="add mod ord">
          <ac:chgData name="Radosław Knap" userId="91e14c06-47c3-43a2-b58c-dd5179221719" providerId="ADAL" clId="{63A0DB00-3388-4303-AD68-2E50B8512747}" dt="2024-10-16T17:23:07.347" v="237" actId="26606"/>
          <ac:picMkLst>
            <pc:docMk/>
            <pc:sldMk cId="823051129" sldId="265"/>
            <ac:picMk id="10" creationId="{B4E1AC65-39CE-4D1E-955C-150F13B10622}"/>
          </ac:picMkLst>
        </pc:picChg>
        <pc:picChg chg="add mod ord">
          <ac:chgData name="Radosław Knap" userId="91e14c06-47c3-43a2-b58c-dd5179221719" providerId="ADAL" clId="{63A0DB00-3388-4303-AD68-2E50B8512747}" dt="2024-10-16T17:23:42.313" v="240" actId="14100"/>
          <ac:picMkLst>
            <pc:docMk/>
            <pc:sldMk cId="823051129" sldId="265"/>
            <ac:picMk id="19" creationId="{DE8B9E4F-986A-8810-5CA1-E75C21F4181A}"/>
          </ac:picMkLst>
        </pc:picChg>
      </pc:sldChg>
      <pc:sldChg chg="addSp delSp modSp add del mod">
        <pc:chgData name="Radosław Knap" userId="91e14c06-47c3-43a2-b58c-dd5179221719" providerId="ADAL" clId="{63A0DB00-3388-4303-AD68-2E50B8512747}" dt="2024-10-16T17:19:55.828" v="195" actId="47"/>
        <pc:sldMkLst>
          <pc:docMk/>
          <pc:sldMk cId="4250556603" sldId="266"/>
        </pc:sldMkLst>
        <pc:spChg chg="add del mod">
          <ac:chgData name="Radosław Knap" userId="91e14c06-47c3-43a2-b58c-dd5179221719" providerId="ADAL" clId="{63A0DB00-3388-4303-AD68-2E50B8512747}" dt="2024-10-16T17:17:59.714" v="184"/>
          <ac:spMkLst>
            <pc:docMk/>
            <pc:sldMk cId="4250556603" sldId="266"/>
            <ac:spMk id="2" creationId="{C64529C4-BCDE-C59A-4402-8360EF7F238F}"/>
          </ac:spMkLst>
        </pc:spChg>
        <pc:spChg chg="add mod">
          <ac:chgData name="Radosław Knap" userId="91e14c06-47c3-43a2-b58c-dd5179221719" providerId="ADAL" clId="{63A0DB00-3388-4303-AD68-2E50B8512747}" dt="2024-10-16T17:18:34.151" v="187" actId="1076"/>
          <ac:spMkLst>
            <pc:docMk/>
            <pc:sldMk cId="4250556603" sldId="266"/>
            <ac:spMk id="3" creationId="{93E97AF4-F1FE-3F97-E674-BCA3614B4B4B}"/>
          </ac:spMkLst>
        </pc:spChg>
        <pc:picChg chg="del">
          <ac:chgData name="Radosław Knap" userId="91e14c06-47c3-43a2-b58c-dd5179221719" providerId="ADAL" clId="{63A0DB00-3388-4303-AD68-2E50B8512747}" dt="2024-10-16T17:17:59.714" v="182" actId="478"/>
          <ac:picMkLst>
            <pc:docMk/>
            <pc:sldMk cId="4250556603" sldId="266"/>
            <ac:picMk id="10" creationId="{B4E1AC65-39CE-4D1E-955C-150F13B1062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ados&#322;awKnap\AppData\Local\Microsoft\Windows\INetCache\Content.Outlook\4IZYAWJP\Tabela%20stan%20do%202022r.%20w&#322;&#261;cznie_Wykresy%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ados&#322;awKnap\AppData\Local\Microsoft\Windows\INetCache\Content.Outlook\4IZYAWJP\Tabela%20stan%20do%202022r.%20w&#322;&#261;cznie_Wykresy%20(0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pl-PL" dirty="0"/>
              <a:t>Zmiany na polskim</a:t>
            </a:r>
            <a:r>
              <a:rPr lang="en-US" dirty="0"/>
              <a:t> </a:t>
            </a:r>
            <a:r>
              <a:rPr lang="en-US" dirty="0" err="1"/>
              <a:t>rynk</a:t>
            </a:r>
            <a:r>
              <a:rPr lang="pl-PL" dirty="0"/>
              <a:t>u</a:t>
            </a:r>
            <a:r>
              <a:rPr lang="en-US" dirty="0"/>
              <a:t> WPL w </a:t>
            </a:r>
            <a:r>
              <a:rPr lang="en-US" dirty="0" err="1"/>
              <a:t>podziale</a:t>
            </a:r>
            <a:r>
              <a:rPr lang="en-US" dirty="0"/>
              <a:t> na </a:t>
            </a:r>
            <a:r>
              <a:rPr lang="en-US" dirty="0" err="1"/>
              <a:t>grupy</a:t>
            </a:r>
            <a:r>
              <a:rPr lang="en-US" dirty="0"/>
              <a:t> </a:t>
            </a:r>
            <a:r>
              <a:rPr lang="en-US" dirty="0" err="1"/>
              <a:t>terape</a:t>
            </a:r>
            <a:r>
              <a:rPr lang="pl-PL" dirty="0"/>
              <a:t>u</a:t>
            </a:r>
            <a:r>
              <a:rPr lang="en-US" dirty="0" err="1"/>
              <a:t>tyczne</a:t>
            </a:r>
            <a:r>
              <a:rPr lang="en-US" dirty="0"/>
              <a:t> (PLN) / POLPROWET</a:t>
            </a:r>
            <a:endParaRPr lang="pl-PL"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pl-PL"/>
        </a:p>
      </c:txPr>
    </c:title>
    <c:autoTitleDeleted val="0"/>
    <c:plotArea>
      <c:layout>
        <c:manualLayout>
          <c:layoutTarget val="inner"/>
          <c:xMode val="edge"/>
          <c:yMode val="edge"/>
          <c:x val="0.28482700158400848"/>
          <c:y val="0.23410344913003583"/>
          <c:w val="0.71517299841599158"/>
          <c:h val="0.69827583026462325"/>
        </c:manualLayout>
      </c:layout>
      <c:barChart>
        <c:barDir val="bar"/>
        <c:grouping val="stacked"/>
        <c:varyColors val="0"/>
        <c:ser>
          <c:idx val="0"/>
          <c:order val="0"/>
          <c:tx>
            <c:strRef>
              <c:f>'2008-2022'!$C$4</c:f>
              <c:strCache>
                <c:ptCount val="1"/>
                <c:pt idx="0">
                  <c:v>VAC</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'2008-2022'!$D$3:$T$3</c:f>
              <c:strCache>
                <c:ptCount val="15"/>
                <c:pt idx="0">
                  <c:v>2008 (MAT)</c:v>
                </c:pt>
                <c:pt idx="1">
                  <c:v>2009 (MAT)</c:v>
                </c:pt>
                <c:pt idx="2">
                  <c:v>2010 (MAT)</c:v>
                </c:pt>
                <c:pt idx="3">
                  <c:v>2011 (MAT)</c:v>
                </c:pt>
                <c:pt idx="4">
                  <c:v>2012 (MAT)</c:v>
                </c:pt>
                <c:pt idx="5">
                  <c:v>2013 (MAT)</c:v>
                </c:pt>
                <c:pt idx="6">
                  <c:v>2014 (MAT)</c:v>
                </c:pt>
                <c:pt idx="7">
                  <c:v>2015 (MAT)</c:v>
                </c:pt>
                <c:pt idx="8">
                  <c:v>2016 (MAT)</c:v>
                </c:pt>
                <c:pt idx="9">
                  <c:v>2017 (MAT)</c:v>
                </c:pt>
                <c:pt idx="10">
                  <c:v>2018 (MAT)</c:v>
                </c:pt>
                <c:pt idx="11">
                  <c:v>2019 (MAT)</c:v>
                </c:pt>
                <c:pt idx="12">
                  <c:v>2020 (MAT)</c:v>
                </c:pt>
                <c:pt idx="13">
                  <c:v>2021 (MAT)</c:v>
                </c:pt>
                <c:pt idx="14">
                  <c:v>2022 (MAT)</c:v>
                </c:pt>
              </c:strCache>
            </c:strRef>
          </c:cat>
          <c:val>
            <c:numRef>
              <c:f>'2008-2022'!$D$4:$T$4</c:f>
              <c:numCache>
                <c:formatCode>#,##0</c:formatCode>
                <c:ptCount val="15"/>
                <c:pt idx="0">
                  <c:v>113016235</c:v>
                </c:pt>
                <c:pt idx="1">
                  <c:v>127658115</c:v>
                </c:pt>
                <c:pt idx="2">
                  <c:v>136044460</c:v>
                </c:pt>
                <c:pt idx="3">
                  <c:v>133933823</c:v>
                </c:pt>
                <c:pt idx="4">
                  <c:v>159052712</c:v>
                </c:pt>
                <c:pt idx="5">
                  <c:v>168820463</c:v>
                </c:pt>
                <c:pt idx="6">
                  <c:v>187637173.59999999</c:v>
                </c:pt>
                <c:pt idx="7">
                  <c:v>191887998.79999998</c:v>
                </c:pt>
                <c:pt idx="8">
                  <c:v>220927511.29999998</c:v>
                </c:pt>
                <c:pt idx="9">
                  <c:v>257518434.39999998</c:v>
                </c:pt>
                <c:pt idx="10">
                  <c:v>295277515.78639996</c:v>
                </c:pt>
                <c:pt idx="11">
                  <c:v>305404785.46600002</c:v>
                </c:pt>
                <c:pt idx="12" formatCode="_-* #\ ##0\ _z_ł_-;\-* #\ ##0\ _z_ł_-;_-* &quot;-&quot;??\ _z_ł_-;_-@_-">
                  <c:v>335319770.1024</c:v>
                </c:pt>
                <c:pt idx="13" formatCode="_-* #\ ##0\ _z_ł_-;\-* #\ ##0\ _z_ł_-;_-* &quot;-&quot;??\ _z_ł_-;_-@_-">
                  <c:v>335931790.42300004</c:v>
                </c:pt>
                <c:pt idx="14" formatCode="_-* #\ ##0\ _z_ł_-;\-* #\ ##0\ _z_ł_-;_-* &quot;-&quot;??\ _z_ł_-;_-@_-">
                  <c:v>398709478.96589994</c:v>
                </c:pt>
              </c:numCache>
            </c:numRef>
          </c:val>
          <c:extLst>
            <c:ext xmlns:c16="http://schemas.microsoft.com/office/drawing/2014/chart" uri="{C3380CC4-5D6E-409C-BE32-E72D297353CC}">
              <c16:uniqueId val="{00000000-7BF4-4BDB-AE2C-C972BC4E180E}"/>
            </c:ext>
          </c:extLst>
        </c:ser>
        <c:ser>
          <c:idx val="1"/>
          <c:order val="1"/>
          <c:tx>
            <c:strRef>
              <c:f>'2008-2022'!$C$5</c:f>
              <c:strCache>
                <c:ptCount val="1"/>
                <c:pt idx="0">
                  <c:v>AB</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'2008-2022'!$D$3:$T$3</c:f>
              <c:strCache>
                <c:ptCount val="15"/>
                <c:pt idx="0">
                  <c:v>2008 (MAT)</c:v>
                </c:pt>
                <c:pt idx="1">
                  <c:v>2009 (MAT)</c:v>
                </c:pt>
                <c:pt idx="2">
                  <c:v>2010 (MAT)</c:v>
                </c:pt>
                <c:pt idx="3">
                  <c:v>2011 (MAT)</c:v>
                </c:pt>
                <c:pt idx="4">
                  <c:v>2012 (MAT)</c:v>
                </c:pt>
                <c:pt idx="5">
                  <c:v>2013 (MAT)</c:v>
                </c:pt>
                <c:pt idx="6">
                  <c:v>2014 (MAT)</c:v>
                </c:pt>
                <c:pt idx="7">
                  <c:v>2015 (MAT)</c:v>
                </c:pt>
                <c:pt idx="8">
                  <c:v>2016 (MAT)</c:v>
                </c:pt>
                <c:pt idx="9">
                  <c:v>2017 (MAT)</c:v>
                </c:pt>
                <c:pt idx="10">
                  <c:v>2018 (MAT)</c:v>
                </c:pt>
                <c:pt idx="11">
                  <c:v>2019 (MAT)</c:v>
                </c:pt>
                <c:pt idx="12">
                  <c:v>2020 (MAT)</c:v>
                </c:pt>
                <c:pt idx="13">
                  <c:v>2021 (MAT)</c:v>
                </c:pt>
                <c:pt idx="14">
                  <c:v>2022 (MAT)</c:v>
                </c:pt>
              </c:strCache>
            </c:strRef>
          </c:cat>
          <c:val>
            <c:numRef>
              <c:f>'2008-2022'!$D$5:$T$5</c:f>
              <c:numCache>
                <c:formatCode>#,##0</c:formatCode>
                <c:ptCount val="15"/>
                <c:pt idx="0">
                  <c:v>120367919</c:v>
                </c:pt>
                <c:pt idx="1">
                  <c:v>134137271</c:v>
                </c:pt>
                <c:pt idx="2">
                  <c:v>134326973</c:v>
                </c:pt>
                <c:pt idx="3">
                  <c:v>137611411</c:v>
                </c:pt>
                <c:pt idx="4">
                  <c:v>145088447</c:v>
                </c:pt>
                <c:pt idx="5">
                  <c:v>155326474</c:v>
                </c:pt>
                <c:pt idx="6">
                  <c:v>169621403.40000001</c:v>
                </c:pt>
                <c:pt idx="7">
                  <c:v>162853336.69999999</c:v>
                </c:pt>
                <c:pt idx="8">
                  <c:v>151062474.40000001</c:v>
                </c:pt>
                <c:pt idx="9">
                  <c:v>167274394.59999999</c:v>
                </c:pt>
                <c:pt idx="10">
                  <c:v>185574668.55059999</c:v>
                </c:pt>
                <c:pt idx="11">
                  <c:v>182744012.73480001</c:v>
                </c:pt>
                <c:pt idx="12" formatCode="_-* #\ ##0\ _z_ł_-;\-* #\ ##0\ _z_ł_-;_-* &quot;-&quot;??\ _z_ł_-;_-@_-">
                  <c:v>189744160.54080001</c:v>
                </c:pt>
                <c:pt idx="13" formatCode="_-* #\ ##0\ _z_ł_-;\-* #\ ##0\ _z_ł_-;_-* &quot;-&quot;??\ _z_ł_-;_-@_-">
                  <c:v>191856053.15459999</c:v>
                </c:pt>
                <c:pt idx="14" formatCode="_-* #\ ##0\ _z_ł_-;\-* #\ ##0\ _z_ł_-;_-* &quot;-&quot;??\ _z_ł_-;_-@_-">
                  <c:v>196456428.48299998</c:v>
                </c:pt>
              </c:numCache>
            </c:numRef>
          </c:val>
          <c:extLst>
            <c:ext xmlns:c16="http://schemas.microsoft.com/office/drawing/2014/chart" uri="{C3380CC4-5D6E-409C-BE32-E72D297353CC}">
              <c16:uniqueId val="{00000001-7BF4-4BDB-AE2C-C972BC4E180E}"/>
            </c:ext>
          </c:extLst>
        </c:ser>
        <c:ser>
          <c:idx val="2"/>
          <c:order val="2"/>
          <c:tx>
            <c:strRef>
              <c:f>'2008-2022'!$C$6</c:f>
              <c:strCache>
                <c:ptCount val="1"/>
                <c:pt idx="0">
                  <c:v>PARA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'2008-2022'!$D$3:$T$3</c:f>
              <c:strCache>
                <c:ptCount val="15"/>
                <c:pt idx="0">
                  <c:v>2008 (MAT)</c:v>
                </c:pt>
                <c:pt idx="1">
                  <c:v>2009 (MAT)</c:v>
                </c:pt>
                <c:pt idx="2">
                  <c:v>2010 (MAT)</c:v>
                </c:pt>
                <c:pt idx="3">
                  <c:v>2011 (MAT)</c:v>
                </c:pt>
                <c:pt idx="4">
                  <c:v>2012 (MAT)</c:v>
                </c:pt>
                <c:pt idx="5">
                  <c:v>2013 (MAT)</c:v>
                </c:pt>
                <c:pt idx="6">
                  <c:v>2014 (MAT)</c:v>
                </c:pt>
                <c:pt idx="7">
                  <c:v>2015 (MAT)</c:v>
                </c:pt>
                <c:pt idx="8">
                  <c:v>2016 (MAT)</c:v>
                </c:pt>
                <c:pt idx="9">
                  <c:v>2017 (MAT)</c:v>
                </c:pt>
                <c:pt idx="10">
                  <c:v>2018 (MAT)</c:v>
                </c:pt>
                <c:pt idx="11">
                  <c:v>2019 (MAT)</c:v>
                </c:pt>
                <c:pt idx="12">
                  <c:v>2020 (MAT)</c:v>
                </c:pt>
                <c:pt idx="13">
                  <c:v>2021 (MAT)</c:v>
                </c:pt>
                <c:pt idx="14">
                  <c:v>2022 (MAT)</c:v>
                </c:pt>
              </c:strCache>
            </c:strRef>
          </c:cat>
          <c:val>
            <c:numRef>
              <c:f>'2008-2022'!$D$6:$T$6</c:f>
              <c:numCache>
                <c:formatCode>#,##0</c:formatCode>
                <c:ptCount val="15"/>
                <c:pt idx="0">
                  <c:v>48989491</c:v>
                </c:pt>
                <c:pt idx="1">
                  <c:v>59800922</c:v>
                </c:pt>
                <c:pt idx="2">
                  <c:v>57657511</c:v>
                </c:pt>
                <c:pt idx="3">
                  <c:v>57326379</c:v>
                </c:pt>
                <c:pt idx="4">
                  <c:v>58228477</c:v>
                </c:pt>
                <c:pt idx="5">
                  <c:v>113887623</c:v>
                </c:pt>
                <c:pt idx="6">
                  <c:v>121288104.8</c:v>
                </c:pt>
                <c:pt idx="7">
                  <c:v>134411812.29999998</c:v>
                </c:pt>
                <c:pt idx="8">
                  <c:v>181088617.59999999</c:v>
                </c:pt>
                <c:pt idx="9">
                  <c:v>209302921.40000001</c:v>
                </c:pt>
                <c:pt idx="10">
                  <c:v>218250551.49939999</c:v>
                </c:pt>
                <c:pt idx="11">
                  <c:v>234099033.70039999</c:v>
                </c:pt>
                <c:pt idx="12" formatCode="_-* #\ ##0\ _z_ł_-;\-* #\ ##0\ _z_ł_-;_-* &quot;-&quot;??\ _z_ł_-;_-@_-">
                  <c:v>271907506.41600001</c:v>
                </c:pt>
                <c:pt idx="13" formatCode="_-* #\ ##0\ _z_ł_-;\-* #\ ##0\ _z_ł_-;_-* &quot;-&quot;??\ _z_ł_-;_-@_-">
                  <c:v>325636701.82920003</c:v>
                </c:pt>
                <c:pt idx="14" formatCode="_-* #\ ##0\ _z_ł_-;\-* #\ ##0\ _z_ł_-;_-* &quot;-&quot;??\ _z_ł_-;_-@_-">
                  <c:v>365939920.88129997</c:v>
                </c:pt>
              </c:numCache>
            </c:numRef>
          </c:val>
          <c:extLst>
            <c:ext xmlns:c16="http://schemas.microsoft.com/office/drawing/2014/chart" uri="{C3380CC4-5D6E-409C-BE32-E72D297353CC}">
              <c16:uniqueId val="{00000002-7BF4-4BDB-AE2C-C972BC4E180E}"/>
            </c:ext>
          </c:extLst>
        </c:ser>
        <c:ser>
          <c:idx val="3"/>
          <c:order val="3"/>
          <c:tx>
            <c:strRef>
              <c:f>'2008-2022'!$C$7</c:f>
              <c:strCache>
                <c:ptCount val="1"/>
                <c:pt idx="0">
                  <c:v>PHARM</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'2008-2022'!$D$3:$T$3</c:f>
              <c:strCache>
                <c:ptCount val="15"/>
                <c:pt idx="0">
                  <c:v>2008 (MAT)</c:v>
                </c:pt>
                <c:pt idx="1">
                  <c:v>2009 (MAT)</c:v>
                </c:pt>
                <c:pt idx="2">
                  <c:v>2010 (MAT)</c:v>
                </c:pt>
                <c:pt idx="3">
                  <c:v>2011 (MAT)</c:v>
                </c:pt>
                <c:pt idx="4">
                  <c:v>2012 (MAT)</c:v>
                </c:pt>
                <c:pt idx="5">
                  <c:v>2013 (MAT)</c:v>
                </c:pt>
                <c:pt idx="6">
                  <c:v>2014 (MAT)</c:v>
                </c:pt>
                <c:pt idx="7">
                  <c:v>2015 (MAT)</c:v>
                </c:pt>
                <c:pt idx="8">
                  <c:v>2016 (MAT)</c:v>
                </c:pt>
                <c:pt idx="9">
                  <c:v>2017 (MAT)</c:v>
                </c:pt>
                <c:pt idx="10">
                  <c:v>2018 (MAT)</c:v>
                </c:pt>
                <c:pt idx="11">
                  <c:v>2019 (MAT)</c:v>
                </c:pt>
                <c:pt idx="12">
                  <c:v>2020 (MAT)</c:v>
                </c:pt>
                <c:pt idx="13">
                  <c:v>2021 (MAT)</c:v>
                </c:pt>
                <c:pt idx="14">
                  <c:v>2022 (MAT)</c:v>
                </c:pt>
              </c:strCache>
            </c:strRef>
          </c:cat>
          <c:val>
            <c:numRef>
              <c:f>'2008-2022'!$D$7:$T$7</c:f>
              <c:numCache>
                <c:formatCode>#,##0</c:formatCode>
                <c:ptCount val="15"/>
                <c:pt idx="0">
                  <c:v>28818609</c:v>
                </c:pt>
                <c:pt idx="1">
                  <c:v>28438471</c:v>
                </c:pt>
                <c:pt idx="2">
                  <c:v>28041650</c:v>
                </c:pt>
                <c:pt idx="3">
                  <c:v>40791218</c:v>
                </c:pt>
                <c:pt idx="4">
                  <c:v>45759954</c:v>
                </c:pt>
                <c:pt idx="5">
                  <c:v>49754352</c:v>
                </c:pt>
                <c:pt idx="6">
                  <c:v>46827718.100000001</c:v>
                </c:pt>
                <c:pt idx="7">
                  <c:v>47887466</c:v>
                </c:pt>
                <c:pt idx="8">
                  <c:v>48115056.399999999</c:v>
                </c:pt>
                <c:pt idx="9">
                  <c:v>60917713</c:v>
                </c:pt>
                <c:pt idx="10">
                  <c:v>75542140.934399992</c:v>
                </c:pt>
                <c:pt idx="11">
                  <c:v>84979447.885199994</c:v>
                </c:pt>
                <c:pt idx="12" formatCode="_-* #\ ##0\ _z_ł_-;\-* #\ ##0\ _z_ł_-;_-* &quot;-&quot;??\ _z_ł_-;_-@_-">
                  <c:v>104357254.5792</c:v>
                </c:pt>
                <c:pt idx="13" formatCode="_-* #\ ##0\ _z_ł_-;\-* #\ ##0\ _z_ł_-;_-* &quot;-&quot;??\ _z_ł_-;_-@_-">
                  <c:v>131000065.796</c:v>
                </c:pt>
                <c:pt idx="14" formatCode="_-* #\ ##0\ _z_ł_-;\-* #\ ##0\ _z_ł_-;_-* &quot;-&quot;??\ _z_ł_-;_-@_-">
                  <c:v>172158100.00469998</c:v>
                </c:pt>
              </c:numCache>
            </c:numRef>
          </c:val>
          <c:extLst>
            <c:ext xmlns:c16="http://schemas.microsoft.com/office/drawing/2014/chart" uri="{C3380CC4-5D6E-409C-BE32-E72D297353CC}">
              <c16:uniqueId val="{00000003-7BF4-4BDB-AE2C-C972BC4E180E}"/>
            </c:ext>
          </c:extLst>
        </c:ser>
        <c:ser>
          <c:idx val="4"/>
          <c:order val="4"/>
          <c:tx>
            <c:strRef>
              <c:f>'2008-2022'!$C$8</c:f>
              <c:strCache>
                <c:ptCount val="1"/>
                <c:pt idx="0">
                  <c:v>NUTR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'2008-2022'!$D$3:$T$3</c:f>
              <c:strCache>
                <c:ptCount val="15"/>
                <c:pt idx="0">
                  <c:v>2008 (MAT)</c:v>
                </c:pt>
                <c:pt idx="1">
                  <c:v>2009 (MAT)</c:v>
                </c:pt>
                <c:pt idx="2">
                  <c:v>2010 (MAT)</c:v>
                </c:pt>
                <c:pt idx="3">
                  <c:v>2011 (MAT)</c:v>
                </c:pt>
                <c:pt idx="4">
                  <c:v>2012 (MAT)</c:v>
                </c:pt>
                <c:pt idx="5">
                  <c:v>2013 (MAT)</c:v>
                </c:pt>
                <c:pt idx="6">
                  <c:v>2014 (MAT)</c:v>
                </c:pt>
                <c:pt idx="7">
                  <c:v>2015 (MAT)</c:v>
                </c:pt>
                <c:pt idx="8">
                  <c:v>2016 (MAT)</c:v>
                </c:pt>
                <c:pt idx="9">
                  <c:v>2017 (MAT)</c:v>
                </c:pt>
                <c:pt idx="10">
                  <c:v>2018 (MAT)</c:v>
                </c:pt>
                <c:pt idx="11">
                  <c:v>2019 (MAT)</c:v>
                </c:pt>
                <c:pt idx="12">
                  <c:v>2020 (MAT)</c:v>
                </c:pt>
                <c:pt idx="13">
                  <c:v>2021 (MAT)</c:v>
                </c:pt>
                <c:pt idx="14">
                  <c:v>2022 (MAT)</c:v>
                </c:pt>
              </c:strCache>
            </c:strRef>
          </c:cat>
          <c:val>
            <c:numRef>
              <c:f>'2008-2022'!$D$8:$T$8</c:f>
              <c:numCache>
                <c:formatCode>#,##0</c:formatCode>
                <c:ptCount val="15"/>
                <c:pt idx="0">
                  <c:v>14126627</c:v>
                </c:pt>
                <c:pt idx="1">
                  <c:v>16700732</c:v>
                </c:pt>
                <c:pt idx="2">
                  <c:v>17149038</c:v>
                </c:pt>
                <c:pt idx="3">
                  <c:v>7012751</c:v>
                </c:pt>
                <c:pt idx="4">
                  <c:v>8112702</c:v>
                </c:pt>
                <c:pt idx="5">
                  <c:v>8887671</c:v>
                </c:pt>
                <c:pt idx="6">
                  <c:v>20563993.199999999</c:v>
                </c:pt>
                <c:pt idx="7">
                  <c:v>20264558.399999999</c:v>
                </c:pt>
                <c:pt idx="8">
                  <c:v>18803009.899999999</c:v>
                </c:pt>
                <c:pt idx="9">
                  <c:v>20533067.599999998</c:v>
                </c:pt>
                <c:pt idx="10">
                  <c:v>22093640.5746</c:v>
                </c:pt>
                <c:pt idx="11">
                  <c:v>21502408.452799998</c:v>
                </c:pt>
                <c:pt idx="12" formatCode="_-* #\ ##0\ _z_ł_-;\-* #\ ##0\ _z_ł_-;_-* &quot;-&quot;??\ _z_ł_-;_-@_-">
                  <c:v>23618671.564799998</c:v>
                </c:pt>
                <c:pt idx="13" formatCode="_-* #\ ##0\ _z_ł_-;\-* #\ ##0\ _z_ł_-;_-* &quot;-&quot;??\ _z_ł_-;_-@_-">
                  <c:v>25409514.9716</c:v>
                </c:pt>
                <c:pt idx="14" formatCode="_-* #\ ##0\ _z_ł_-;\-* #\ ##0\ _z_ł_-;_-* &quot;-&quot;??\ _z_ł_-;_-@_-">
                  <c:v>26940854.254199997</c:v>
                </c:pt>
              </c:numCache>
            </c:numRef>
          </c:val>
          <c:extLst>
            <c:ext xmlns:c16="http://schemas.microsoft.com/office/drawing/2014/chart" uri="{C3380CC4-5D6E-409C-BE32-E72D297353CC}">
              <c16:uniqueId val="{00000004-7BF4-4BDB-AE2C-C972BC4E180E}"/>
            </c:ext>
          </c:extLst>
        </c:ser>
        <c:ser>
          <c:idx val="5"/>
          <c:order val="5"/>
          <c:tx>
            <c:strRef>
              <c:f>'2008-2022'!$C$9</c:f>
              <c:strCache>
                <c:ptCount val="1"/>
                <c:pt idx="0">
                  <c:v>OTHERS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cat>
            <c:strRef>
              <c:f>'2008-2022'!$D$3:$T$3</c:f>
              <c:strCache>
                <c:ptCount val="15"/>
                <c:pt idx="0">
                  <c:v>2008 (MAT)</c:v>
                </c:pt>
                <c:pt idx="1">
                  <c:v>2009 (MAT)</c:v>
                </c:pt>
                <c:pt idx="2">
                  <c:v>2010 (MAT)</c:v>
                </c:pt>
                <c:pt idx="3">
                  <c:v>2011 (MAT)</c:v>
                </c:pt>
                <c:pt idx="4">
                  <c:v>2012 (MAT)</c:v>
                </c:pt>
                <c:pt idx="5">
                  <c:v>2013 (MAT)</c:v>
                </c:pt>
                <c:pt idx="6">
                  <c:v>2014 (MAT)</c:v>
                </c:pt>
                <c:pt idx="7">
                  <c:v>2015 (MAT)</c:v>
                </c:pt>
                <c:pt idx="8">
                  <c:v>2016 (MAT)</c:v>
                </c:pt>
                <c:pt idx="9">
                  <c:v>2017 (MAT)</c:v>
                </c:pt>
                <c:pt idx="10">
                  <c:v>2018 (MAT)</c:v>
                </c:pt>
                <c:pt idx="11">
                  <c:v>2019 (MAT)</c:v>
                </c:pt>
                <c:pt idx="12">
                  <c:v>2020 (MAT)</c:v>
                </c:pt>
                <c:pt idx="13">
                  <c:v>2021 (MAT)</c:v>
                </c:pt>
                <c:pt idx="14">
                  <c:v>2022 (MAT)</c:v>
                </c:pt>
              </c:strCache>
            </c:strRef>
          </c:cat>
          <c:val>
            <c:numRef>
              <c:f>'2008-2022'!$D$9:$T$9</c:f>
              <c:numCache>
                <c:formatCode>#,##0</c:formatCode>
                <c:ptCount val="15"/>
                <c:pt idx="0">
                  <c:v>2917772</c:v>
                </c:pt>
                <c:pt idx="1">
                  <c:v>2332185</c:v>
                </c:pt>
                <c:pt idx="2">
                  <c:v>3418526</c:v>
                </c:pt>
                <c:pt idx="3">
                  <c:v>6169539</c:v>
                </c:pt>
                <c:pt idx="4">
                  <c:v>5823583</c:v>
                </c:pt>
                <c:pt idx="5">
                  <c:v>6850046</c:v>
                </c:pt>
                <c:pt idx="6">
                  <c:v>5084543.5999999996</c:v>
                </c:pt>
                <c:pt idx="7">
                  <c:v>7414227.6999999993</c:v>
                </c:pt>
                <c:pt idx="8">
                  <c:v>11931502.4</c:v>
                </c:pt>
                <c:pt idx="9">
                  <c:v>14446353.1</c:v>
                </c:pt>
                <c:pt idx="10">
                  <c:v>13403433.170399999</c:v>
                </c:pt>
                <c:pt idx="11">
                  <c:v>10406487.7532</c:v>
                </c:pt>
                <c:pt idx="12" formatCode="_-* #\ ##0\ _z_ł_-;\-* #\ ##0\ _z_ł_-;_-* &quot;-&quot;??\ _z_ł_-;_-@_-">
                  <c:v>11108084.131199999</c:v>
                </c:pt>
                <c:pt idx="13" formatCode="_-* #\ ##0\ _z_ł_-;\-* #\ ##0\ _z_ł_-;_-* &quot;-&quot;??\ _z_ł_-;_-@_-">
                  <c:v>8436709.4492000006</c:v>
                </c:pt>
                <c:pt idx="14" formatCode="_-* #\ ##0\ _z_ł_-;\-* #\ ##0\ _z_ł_-;_-* &quot;-&quot;??\ _z_ł_-;_-@_-">
                  <c:v>7717843.239599999</c:v>
                </c:pt>
              </c:numCache>
            </c:numRef>
          </c:val>
          <c:extLst>
            <c:ext xmlns:c16="http://schemas.microsoft.com/office/drawing/2014/chart" uri="{C3380CC4-5D6E-409C-BE32-E72D297353CC}">
              <c16:uniqueId val="{00000005-7BF4-4BDB-AE2C-C972BC4E180E}"/>
            </c:ext>
          </c:extLst>
        </c:ser>
        <c:dLbls>
          <c:showLegendKey val="0"/>
          <c:showVal val="0"/>
          <c:showCatName val="0"/>
          <c:showSerName val="0"/>
          <c:showPercent val="0"/>
          <c:showBubbleSize val="0"/>
        </c:dLbls>
        <c:gapWidth val="150"/>
        <c:overlap val="100"/>
        <c:axId val="652877144"/>
        <c:axId val="652881848"/>
      </c:barChart>
      <c:catAx>
        <c:axId val="652877144"/>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pl-PL"/>
                  <a:t>Lata</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pl-PL"/>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l-PL"/>
          </a:p>
        </c:txPr>
        <c:crossAx val="652881848"/>
        <c:crosses val="autoZero"/>
        <c:auto val="1"/>
        <c:lblAlgn val="ctr"/>
        <c:lblOffset val="100"/>
        <c:noMultiLvlLbl val="0"/>
      </c:catAx>
      <c:valAx>
        <c:axId val="652881848"/>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l-PL"/>
          </a:p>
        </c:txPr>
        <c:crossAx val="652877144"/>
        <c:crosses val="autoZero"/>
        <c:crossBetween val="between"/>
      </c:valAx>
      <c:spPr>
        <a:noFill/>
        <a:ln>
          <a:noFill/>
        </a:ln>
        <a:effectLst/>
      </c:spPr>
    </c:plotArea>
    <c:legend>
      <c:legendPos val="b"/>
      <c:layout>
        <c:manualLayout>
          <c:xMode val="edge"/>
          <c:yMode val="edge"/>
          <c:x val="0.22092298277887348"/>
          <c:y val="0.13389909594634003"/>
          <c:w val="0.61216625204551234"/>
          <c:h val="5.46530926058485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pl-PL"/>
              <a:t>Procentowy udział WPL w podziale na grupy leków w Polsce w 2022 r.</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pl-PL"/>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400-4BB6-BE7C-F2DE90226D3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400-4BB6-BE7C-F2DE90226D3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400-4BB6-BE7C-F2DE90226D3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400-4BB6-BE7C-F2DE90226D3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400-4BB6-BE7C-F2DE90226D3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5400-4BB6-BE7C-F2DE90226D37}"/>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l-PL"/>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'2008-2022'!$C$15:$C$20</c:f>
              <c:strCache>
                <c:ptCount val="6"/>
                <c:pt idx="0">
                  <c:v>VAC</c:v>
                </c:pt>
                <c:pt idx="1">
                  <c:v>AB</c:v>
                </c:pt>
                <c:pt idx="2">
                  <c:v>PARA</c:v>
                </c:pt>
                <c:pt idx="3">
                  <c:v>PHARM</c:v>
                </c:pt>
                <c:pt idx="4">
                  <c:v>NUTR</c:v>
                </c:pt>
                <c:pt idx="5">
                  <c:v>OTHERS</c:v>
                </c:pt>
              </c:strCache>
            </c:strRef>
          </c:cat>
          <c:val>
            <c:numRef>
              <c:f>'2008-2022'!$E$15:$E$20</c:f>
              <c:numCache>
                <c:formatCode>0%</c:formatCode>
                <c:ptCount val="6"/>
                <c:pt idx="0">
                  <c:v>0.34138347023031212</c:v>
                </c:pt>
                <c:pt idx="1">
                  <c:v>0.16821014007122626</c:v>
                </c:pt>
                <c:pt idx="2">
                  <c:v>0.31332548303158969</c:v>
                </c:pt>
                <c:pt idx="3">
                  <c:v>0.14740539843771341</c:v>
                </c:pt>
                <c:pt idx="4">
                  <c:v>2.306732797053581E-2</c:v>
                </c:pt>
                <c:pt idx="5">
                  <c:v>6.6081802586226987E-3</c:v>
                </c:pt>
              </c:numCache>
            </c:numRef>
          </c:val>
          <c:extLst>
            <c:ext xmlns:c16="http://schemas.microsoft.com/office/drawing/2014/chart" uri="{C3380CC4-5D6E-409C-BE32-E72D297353CC}">
              <c16:uniqueId val="{0000000C-5400-4BB6-BE7C-F2DE90226D37}"/>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l-P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DD152-5A3E-44AF-A58F-DEB2C43BC15D}" type="datetimeFigureOut">
              <a:rPr lang="pl-PL" smtClean="0"/>
              <a:t>16.10.2024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9E778-BBC7-4E53-9DCF-B56910ED054E}" type="slidenum">
              <a:rPr lang="pl-PL" smtClean="0"/>
              <a:t>‹#›</a:t>
            </a:fld>
            <a:endParaRPr lang="pl-PL"/>
          </a:p>
        </p:txBody>
      </p:sp>
    </p:spTree>
    <p:extLst>
      <p:ext uri="{BB962C8B-B14F-4D97-AF65-F5344CB8AC3E}">
        <p14:creationId xmlns:p14="http://schemas.microsoft.com/office/powerpoint/2010/main" val="1037459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Rozwój nowych antybiotyków napotyka na szereg poważnych wyzwań, które sprawiają, że proces ten jest długotrwały, kosztowny i trudny. Oto największe z nich:</a:t>
            </a:r>
          </a:p>
          <a:p>
            <a:r>
              <a:rPr lang="pl-PL" b="1" dirty="0"/>
              <a:t>1. Rosnąca oporność bakterii</a:t>
            </a:r>
          </a:p>
          <a:p>
            <a:pPr>
              <a:buFont typeface="Arial" panose="020B0604020202020204" pitchFamily="34" charset="0"/>
              <a:buChar char="•"/>
            </a:pPr>
            <a:r>
              <a:rPr lang="pl-PL" b="1" dirty="0"/>
              <a:t>Mechanizmy oporności</a:t>
            </a:r>
            <a:r>
              <a:rPr lang="pl-PL" dirty="0"/>
              <a:t>: Bakterie szybko ewoluują i rozwijają mechanizmy oporności na istniejące antybiotyki, co zmniejsza skuteczność nowych leków. Wprowadzenie nowego antybiotyku wiąże się z ryzykiem, że oporność na niego pojawi się w krótkim czasie po wprowadzeniu.</a:t>
            </a:r>
          </a:p>
          <a:p>
            <a:pPr>
              <a:buFont typeface="Arial" panose="020B0604020202020204" pitchFamily="34" charset="0"/>
              <a:buChar char="•"/>
            </a:pPr>
            <a:r>
              <a:rPr lang="pl-PL" b="1" dirty="0"/>
              <a:t>Superbakterie</a:t>
            </a:r>
            <a:r>
              <a:rPr lang="pl-PL" dirty="0"/>
              <a:t>: Wzrost liczby szczepów bakterii opornych na wiele leków (tzw. superbakterii) dodatkowo komplikuje proces opracowywania antybiotyków, ponieważ nowe leki muszą być wyjątkowo skuteczne wobec takich patogenów.</a:t>
            </a:r>
          </a:p>
          <a:p>
            <a:r>
              <a:rPr lang="pl-PL" b="1" dirty="0"/>
              <a:t>2. Złożoność badań przedklinicznych i klinicznych</a:t>
            </a:r>
          </a:p>
          <a:p>
            <a:pPr>
              <a:buFont typeface="Arial" panose="020B0604020202020204" pitchFamily="34" charset="0"/>
              <a:buChar char="•"/>
            </a:pPr>
            <a:r>
              <a:rPr lang="pl-PL" dirty="0"/>
              <a:t>Badania nad antybiotykami wymagają specyficznych testów in vitro i in vivo, które różnią się od badań nad innymi rodzajami leków. Trudność polega na dokładnym przewidzeniu, jak nowe antybiotyki będą działać w skomplikowanych środowiskach biologicznych i w różnych warunkach klinicznych.</a:t>
            </a:r>
          </a:p>
          <a:p>
            <a:pPr>
              <a:buFont typeface="Arial" panose="020B0604020202020204" pitchFamily="34" charset="0"/>
              <a:buChar char="•"/>
            </a:pPr>
            <a:r>
              <a:rPr lang="pl-PL" b="1" dirty="0"/>
              <a:t>Badania kliniczne na zwierzętach i ludziach</a:t>
            </a:r>
            <a:r>
              <a:rPr lang="pl-PL" dirty="0"/>
              <a:t>: Antybiotyki muszą przejść rygorystyczne testy bezpieczeństwa i skuteczności, co często wymaga testowania na różnych gatunkach zwierząt oraz grupach pacjentów z różnymi typami zakażeń. To zwiększa czas i koszty badań klinicznych.</a:t>
            </a:r>
          </a:p>
          <a:p>
            <a:r>
              <a:rPr lang="pl-PL" b="1" dirty="0"/>
              <a:t>3. Wysokie koszty badań i rozwoju</a:t>
            </a:r>
          </a:p>
          <a:p>
            <a:pPr>
              <a:buFont typeface="Arial" panose="020B0604020202020204" pitchFamily="34" charset="0"/>
              <a:buChar char="•"/>
            </a:pPr>
            <a:r>
              <a:rPr lang="pl-PL" dirty="0"/>
              <a:t>Proces odkrywania, opracowywania i wprowadzania nowego antybiotyku na rynek jest niezwykle kosztowny. Szacuje się, że pełne opracowanie nowego antybiotyku może kosztować miliardy dolarów.</a:t>
            </a:r>
          </a:p>
          <a:p>
            <a:pPr>
              <a:buFont typeface="Arial" panose="020B0604020202020204" pitchFamily="34" charset="0"/>
              <a:buChar char="•"/>
            </a:pPr>
            <a:r>
              <a:rPr lang="pl-PL" dirty="0"/>
              <a:t>Dodatkowo, niska rentowność antybiotyków w porównaniu z innymi lekami (np. lekami na choroby przewlekłe) sprawia, że firmy farmaceutyczne często niechętnie inwestują w ten obszar. Antybiotyki są zwykle stosowane przez krótki czas, a ich odpowiedzialne użycie (aby zapobiec oporności) ogranicza zyski.</a:t>
            </a:r>
          </a:p>
          <a:p>
            <a:r>
              <a:rPr lang="pl-PL" b="1" dirty="0"/>
              <a:t>4. Regulacje i długi proces zatwierdzania</a:t>
            </a:r>
          </a:p>
          <a:p>
            <a:pPr>
              <a:buFont typeface="Arial" panose="020B0604020202020204" pitchFamily="34" charset="0"/>
              <a:buChar char="•"/>
            </a:pPr>
            <a:r>
              <a:rPr lang="pl-PL" b="1" dirty="0"/>
              <a:t>Ścisłe regulacje</a:t>
            </a:r>
            <a:r>
              <a:rPr lang="pl-PL" dirty="0"/>
              <a:t>: Wprowadzenie antybiotyku na rynek wymaga przejścia przez skomplikowany proces regulacyjny, który może trwać wiele lat. Agencje regulacyjne, takie jak FDA, EMA czy URPL, muszą dokładnie ocenić wszystkie aspekty nowego leku, w tym jego wpływ na zdrowie publiczne i środowisko.</a:t>
            </a:r>
          </a:p>
          <a:p>
            <a:pPr>
              <a:buFont typeface="Arial" panose="020B0604020202020204" pitchFamily="34" charset="0"/>
              <a:buChar char="•"/>
            </a:pPr>
            <a:r>
              <a:rPr lang="pl-PL" b="1" dirty="0"/>
              <a:t>Ryzyko wycofania</a:t>
            </a:r>
            <a:r>
              <a:rPr lang="pl-PL" dirty="0"/>
              <a:t>: Nawet po zatwierdzeniu, leki mogą zostać wycofane, jeśli okaże się, że mają niepożądane skutki uboczne lub gdy oporność na nie rozprzestrzenia się szybciej niż oczekiwano.</a:t>
            </a:r>
          </a:p>
          <a:p>
            <a:r>
              <a:rPr lang="pl-PL" b="1" dirty="0"/>
              <a:t>5. Ograniczony rynek i niewielka rentowność</a:t>
            </a:r>
          </a:p>
          <a:p>
            <a:pPr>
              <a:buFont typeface="Arial" panose="020B0604020202020204" pitchFamily="34" charset="0"/>
              <a:buChar char="•"/>
            </a:pPr>
            <a:r>
              <a:rPr lang="pl-PL" dirty="0"/>
              <a:t>Antybiotyki są często postrzegane jako leki „ostatniej szansy” i używane tylko w sytuacjach krytycznych, co oznacza, że sprzedaż nowych antybiotyków może być ograniczona.</a:t>
            </a:r>
          </a:p>
          <a:p>
            <a:pPr>
              <a:buFont typeface="Arial" panose="020B0604020202020204" pitchFamily="34" charset="0"/>
              <a:buChar char="•"/>
            </a:pPr>
            <a:r>
              <a:rPr lang="pl-PL" dirty="0"/>
              <a:t>Ponadto, presja na odpowiedzialne stosowanie antybiotyków (antybiotykoterapia celowana, ograniczanie użycia profilaktycznego) zmniejsza potencjalny rynek zbytu, co zniechęca inwestorów.</a:t>
            </a:r>
          </a:p>
          <a:p>
            <a:r>
              <a:rPr lang="pl-PL" b="1" dirty="0"/>
              <a:t>6. Odpowiedzialne stosowanie i długi cykl życia produktu</a:t>
            </a:r>
          </a:p>
          <a:p>
            <a:pPr>
              <a:buFont typeface="Arial" panose="020B0604020202020204" pitchFamily="34" charset="0"/>
              <a:buChar char="•"/>
            </a:pPr>
            <a:r>
              <a:rPr lang="pl-PL" dirty="0"/>
              <a:t>Nowe antybiotyki muszą być stosowane z ogromną ostrożnością, aby zminimalizować ryzyko szybkiego rozwoju oporności. To z kolei ogranicza ich szerokie zastosowanie w leczeniu, co zmniejsza potencjalne przychody i rentowność z ich sprzedaży.</a:t>
            </a:r>
          </a:p>
          <a:p>
            <a:pPr>
              <a:buFont typeface="Arial" panose="020B0604020202020204" pitchFamily="34" charset="0"/>
              <a:buChar char="•"/>
            </a:pPr>
            <a:r>
              <a:rPr lang="pl-PL" b="1" dirty="0"/>
              <a:t>Wymogi karencyjne i ograniczenia stosowania</a:t>
            </a:r>
            <a:r>
              <a:rPr lang="pl-PL" dirty="0"/>
              <a:t> w weterynarii sprawiają, że antybiotyki są często wprowadzane na rynek z wieloma ograniczeniami.</a:t>
            </a:r>
          </a:p>
          <a:p>
            <a:r>
              <a:rPr lang="pl-PL" b="1" dirty="0"/>
              <a:t>7. Środowiskowe i zdrowotne konsekwencje stosowania antybiotyków</a:t>
            </a:r>
          </a:p>
          <a:p>
            <a:pPr>
              <a:buFont typeface="Arial" panose="020B0604020202020204" pitchFamily="34" charset="0"/>
              <a:buChar char="•"/>
            </a:pPr>
            <a:r>
              <a:rPr lang="pl-PL" dirty="0"/>
              <a:t>Istnieje rosnąca presja na zmniejszenie stosowania antybiotyków, zwłaszcza w rolnictwie i weterynarii, ze względu na ich wpływ na zdrowie publiczne i środowisko (np. przedostawanie się antybiotyków do wód gruntowych, rozprzestrzenianie się opornych bakterii).</a:t>
            </a:r>
          </a:p>
          <a:p>
            <a:pPr>
              <a:buFont typeface="Arial" panose="020B0604020202020204" pitchFamily="34" charset="0"/>
              <a:buChar char="•"/>
            </a:pPr>
            <a:r>
              <a:rPr lang="pl-PL" dirty="0"/>
              <a:t>Potrzebne są rygorystyczne badania, aby wykazać, że nowy antybiotyk nie przyczynia się do zanieczyszczenia środowiska i że jego stosowanie w hodowli zwierząt nie wpływa na zdrowie ludzi.</a:t>
            </a:r>
          </a:p>
          <a:p>
            <a:r>
              <a:rPr lang="pl-PL" b="1" dirty="0"/>
              <a:t>8. Niedobór nowych celów terapeutycznych</a:t>
            </a:r>
          </a:p>
          <a:p>
            <a:pPr>
              <a:buFont typeface="Arial" panose="020B0604020202020204" pitchFamily="34" charset="0"/>
              <a:buChar char="•"/>
            </a:pPr>
            <a:r>
              <a:rPr lang="pl-PL" dirty="0"/>
              <a:t>W przeciwieństwie do innych obszarów farmakologii, takich jak onkologia czy choroby przewlekłe, w rozwoju antybiotyków istnieje ograniczona liczba nowych celów molekularnych. Większość obecnych antybiotyków działa na dobrze znane mechanizmy, takie jak synteza ściany komórkowej bakterii czy replikacja DNA. Odkrycie zupełnie nowych mechanizmów działania antybiotyków jest trudne i rzadkie.</a:t>
            </a:r>
          </a:p>
          <a:p>
            <a:r>
              <a:rPr lang="pl-PL" b="1" dirty="0"/>
              <a:t>9. Brak innowacji w badaniach nad antybiotykami</a:t>
            </a:r>
          </a:p>
          <a:p>
            <a:pPr>
              <a:buFont typeface="Arial" panose="020B0604020202020204" pitchFamily="34" charset="0"/>
              <a:buChar char="•"/>
            </a:pPr>
            <a:r>
              <a:rPr lang="pl-PL" dirty="0"/>
              <a:t>Przemysł farmaceutyczny przez długie lata skupiał się na optymalizacji istniejących klas antybiotyków, zamiast poszukiwać zupełnie nowych. Oznacza to, że wiele nowych antybiotyków to jedynie modyfikacje istniejących leków, co ogranicza ich długoterminową skuteczność.</a:t>
            </a:r>
          </a:p>
          <a:p>
            <a:r>
              <a:rPr lang="pl-PL" b="1" dirty="0"/>
              <a:t>10. Brak finansowania i wsparcia politycznego</a:t>
            </a:r>
          </a:p>
          <a:p>
            <a:pPr>
              <a:buFont typeface="Arial" panose="020B0604020202020204" pitchFamily="34" charset="0"/>
              <a:buChar char="•"/>
            </a:pPr>
            <a:r>
              <a:rPr lang="pl-PL" dirty="0"/>
              <a:t>Mimo że problem oporności na antybiotyki jest globalnym zagrożeniem zdrowia publicznego, rządy i organizacje międzynarodowe często nie przeznaczają wystarczających funduszy na badania nad nowymi antybiotykami. Brak silnych mechanizmów wsparcia finansowego i politycznego hamuje postęp w tej dziedzinie.</a:t>
            </a:r>
          </a:p>
          <a:p>
            <a:r>
              <a:rPr lang="pl-PL" b="1" dirty="0"/>
              <a:t>Podsumowanie</a:t>
            </a:r>
          </a:p>
          <a:p>
            <a:r>
              <a:rPr lang="pl-PL" dirty="0"/>
              <a:t>Rozwój nowych antybiotyków to skomplikowany, kosztowny i czasochłonny proces, na który wpływają zarówno techniczne trudności w badaniach, jak i kwestie związane z opornością bakterii oraz niewielkim rynkiem zbytu. Skuteczne przeciwdziałanie tym wyzwaniom wymaga wsparcia na wielu poziomach – od innowacyjnych badań naukowych, po polityczne i regulacyjne inicjatywy wspierające odpowiedzialne stosowanie antybiotyków.</a:t>
            </a:r>
          </a:p>
          <a:p>
            <a:endParaRPr lang="pl-PL" dirty="0"/>
          </a:p>
        </p:txBody>
      </p:sp>
      <p:sp>
        <p:nvSpPr>
          <p:cNvPr id="4" name="Symbol zastępczy numeru slajdu 3"/>
          <p:cNvSpPr>
            <a:spLocks noGrp="1"/>
          </p:cNvSpPr>
          <p:nvPr>
            <p:ph type="sldNum" sz="quarter" idx="5"/>
          </p:nvPr>
        </p:nvSpPr>
        <p:spPr/>
        <p:txBody>
          <a:bodyPr/>
          <a:lstStyle/>
          <a:p>
            <a:fld id="{EDF9E778-BBC7-4E53-9DCF-B56910ED054E}" type="slidenum">
              <a:rPr lang="pl-PL" smtClean="0"/>
              <a:t>9</a:t>
            </a:fld>
            <a:endParaRPr lang="pl-PL"/>
          </a:p>
        </p:txBody>
      </p:sp>
    </p:spTree>
    <p:extLst>
      <p:ext uri="{BB962C8B-B14F-4D97-AF65-F5344CB8AC3E}">
        <p14:creationId xmlns:p14="http://schemas.microsoft.com/office/powerpoint/2010/main" val="86736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pl-PL"/>
              <a:t>Kliknij, aby edytować styl</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696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328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465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619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pl-PL"/>
              <a:t>Kliknij, aby edytować styl</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91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750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pl-PL"/>
              <a:t>Kliknij, aby edytować styl</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l-PL"/>
              <a:t>Kliknij, aby edytować style wzorca tekstu</a:t>
            </a:r>
          </a:p>
        </p:txBody>
      </p:sp>
      <p:sp>
        <p:nvSpPr>
          <p:cNvPr id="4" name="Content Placeholder 3"/>
          <p:cNvSpPr>
            <a:spLocks noGrp="1"/>
          </p:cNvSpPr>
          <p:nvPr>
            <p:ph sz="half" idx="2"/>
          </p:nvPr>
        </p:nvSpPr>
        <p:spPr>
          <a:xfrm>
            <a:off x="1259683" y="3757613"/>
            <a:ext cx="7736681" cy="55268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l-PL"/>
              <a:t>Kliknij, aby edytować style wzorca tekstu</a:t>
            </a:r>
          </a:p>
        </p:txBody>
      </p:sp>
      <p:sp>
        <p:nvSpPr>
          <p:cNvPr id="6" name="Content Placeholder 5"/>
          <p:cNvSpPr>
            <a:spLocks noGrp="1"/>
          </p:cNvSpPr>
          <p:nvPr>
            <p:ph sz="quarter" idx="4"/>
          </p:nvPr>
        </p:nvSpPr>
        <p:spPr>
          <a:xfrm>
            <a:off x="9258300" y="3757613"/>
            <a:ext cx="7774782" cy="55268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915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43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878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pl-PL"/>
              <a:t>Kliknij, aby edytować styl</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468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pl-PL"/>
              <a:t>Kliknij, aby edytować styl</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pl-PL"/>
              <a:t>Kliknij ikonę, aby dodać obraz</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628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10/16/2024</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78520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ema.europa.eu/en/documents/report/categorisation-antibiotics-european-union-answer-request-european-commission-updating-scientific_en.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cow looking at the camera  Description automatically generated"/>
          <p:cNvSpPr/>
          <p:nvPr/>
        </p:nvSpPr>
        <p:spPr>
          <a:xfrm>
            <a:off x="0" y="0"/>
            <a:ext cx="18288000" cy="11430001"/>
          </a:xfrm>
          <a:custGeom>
            <a:avLst/>
            <a:gdLst/>
            <a:ahLst/>
            <a:cxnLst/>
            <a:rect l="l" t="t" r="r" b="b"/>
            <a:pathLst>
              <a:path w="18288000" h="11430001">
                <a:moveTo>
                  <a:pt x="0" y="0"/>
                </a:moveTo>
                <a:lnTo>
                  <a:pt x="18288000" y="0"/>
                </a:lnTo>
                <a:lnTo>
                  <a:pt x="18288000" y="11430001"/>
                </a:lnTo>
                <a:lnTo>
                  <a:pt x="0" y="11430001"/>
                </a:lnTo>
                <a:lnTo>
                  <a:pt x="0" y="0"/>
                </a:lnTo>
                <a:close/>
              </a:path>
            </a:pathLst>
          </a:custGeom>
          <a:blipFill>
            <a:blip r:embed="rId2"/>
            <a:stretch>
              <a:fillRect/>
            </a:stretch>
          </a:blipFill>
        </p:spPr>
        <p:txBody>
          <a:bodyPr/>
          <a:lstStyle/>
          <a:p>
            <a:endParaRPr lang="pl-PL"/>
          </a:p>
        </p:txBody>
      </p:sp>
      <p:sp>
        <p:nvSpPr>
          <p:cNvPr id="3" name="TextBox 3"/>
          <p:cNvSpPr txBox="1"/>
          <p:nvPr/>
        </p:nvSpPr>
        <p:spPr>
          <a:xfrm>
            <a:off x="9296400" y="8039100"/>
            <a:ext cx="8529446" cy="2033094"/>
          </a:xfrm>
          <a:prstGeom prst="rect">
            <a:avLst/>
          </a:prstGeom>
        </p:spPr>
        <p:txBody>
          <a:bodyPr lIns="0" tIns="0" rIns="0" bIns="0" rtlCol="0" anchor="t">
            <a:spAutoFit/>
          </a:bodyPr>
          <a:lstStyle/>
          <a:p>
            <a:pPr algn="r">
              <a:lnSpc>
                <a:spcPts val="5385"/>
              </a:lnSpc>
            </a:pPr>
            <a:r>
              <a:rPr lang="en-US" sz="4703" spc="56" dirty="0" err="1">
                <a:solidFill>
                  <a:srgbClr val="0B324E"/>
                </a:solidFill>
                <a:latin typeface="Oswald"/>
                <a:ea typeface="Oswald"/>
                <a:cs typeface="Oswald"/>
                <a:sym typeface="Oswald"/>
              </a:rPr>
              <a:t>Pomimo</a:t>
            </a:r>
            <a:r>
              <a:rPr lang="en-US" sz="4703" spc="56" dirty="0">
                <a:solidFill>
                  <a:srgbClr val="0B324E"/>
                </a:solidFill>
                <a:latin typeface="Oswald"/>
                <a:ea typeface="Oswald"/>
                <a:cs typeface="Oswald"/>
                <a:sym typeface="Oswald"/>
              </a:rPr>
              <a:t> </a:t>
            </a:r>
            <a:r>
              <a:rPr lang="en-US" sz="4703" spc="56" dirty="0" err="1">
                <a:solidFill>
                  <a:srgbClr val="0B324E"/>
                </a:solidFill>
                <a:latin typeface="Oswald"/>
                <a:ea typeface="Oswald"/>
                <a:cs typeface="Oswald"/>
                <a:sym typeface="Oswald"/>
              </a:rPr>
              <a:t>najlepszych</a:t>
            </a:r>
            <a:r>
              <a:rPr lang="en-US" sz="4703" spc="56" dirty="0">
                <a:solidFill>
                  <a:srgbClr val="0B324E"/>
                </a:solidFill>
                <a:latin typeface="Oswald"/>
                <a:ea typeface="Oswald"/>
                <a:cs typeface="Oswald"/>
                <a:sym typeface="Oswald"/>
              </a:rPr>
              <a:t> </a:t>
            </a:r>
            <a:r>
              <a:rPr lang="en-US" sz="4703" spc="56" dirty="0" err="1">
                <a:solidFill>
                  <a:srgbClr val="0B324E"/>
                </a:solidFill>
                <a:latin typeface="Oswald"/>
                <a:ea typeface="Oswald"/>
                <a:cs typeface="Oswald"/>
                <a:sym typeface="Oswald"/>
              </a:rPr>
              <a:t>starań</a:t>
            </a:r>
            <a:r>
              <a:rPr lang="en-US" sz="4703" spc="56" dirty="0">
                <a:solidFill>
                  <a:srgbClr val="0B324E"/>
                </a:solidFill>
                <a:latin typeface="Oswald"/>
                <a:ea typeface="Oswald"/>
                <a:cs typeface="Oswald"/>
                <a:sym typeface="Oswald"/>
              </a:rPr>
              <a:t>, </a:t>
            </a:r>
          </a:p>
          <a:p>
            <a:pPr algn="r">
              <a:lnSpc>
                <a:spcPts val="5385"/>
              </a:lnSpc>
            </a:pPr>
            <a:r>
              <a:rPr lang="en-US" sz="4703" spc="56" dirty="0" err="1">
                <a:solidFill>
                  <a:srgbClr val="0B324E"/>
                </a:solidFill>
                <a:latin typeface="Oswald"/>
                <a:ea typeface="Oswald"/>
                <a:cs typeface="Oswald"/>
                <a:sym typeface="Oswald"/>
              </a:rPr>
              <a:t>zwierzęta</a:t>
            </a:r>
            <a:r>
              <a:rPr lang="en-US" sz="4703" spc="56" dirty="0">
                <a:solidFill>
                  <a:srgbClr val="0B324E"/>
                </a:solidFill>
                <a:latin typeface="Oswald"/>
                <a:ea typeface="Oswald"/>
                <a:cs typeface="Oswald"/>
                <a:sym typeface="Oswald"/>
              </a:rPr>
              <a:t> </a:t>
            </a:r>
            <a:r>
              <a:rPr lang="en-US" sz="4703" spc="56" dirty="0" err="1">
                <a:solidFill>
                  <a:srgbClr val="0B324E"/>
                </a:solidFill>
                <a:latin typeface="Oswald"/>
                <a:ea typeface="Oswald"/>
                <a:cs typeface="Oswald"/>
                <a:sym typeface="Oswald"/>
              </a:rPr>
              <a:t>wciąż</a:t>
            </a:r>
            <a:r>
              <a:rPr lang="en-US" sz="4703" spc="56" dirty="0">
                <a:solidFill>
                  <a:srgbClr val="0B324E"/>
                </a:solidFill>
                <a:latin typeface="Oswald"/>
                <a:ea typeface="Oswald"/>
                <a:cs typeface="Oswald"/>
                <a:sym typeface="Oswald"/>
              </a:rPr>
              <a:t> </a:t>
            </a:r>
            <a:r>
              <a:rPr lang="en-US" sz="4703" spc="56" dirty="0" err="1">
                <a:solidFill>
                  <a:srgbClr val="0B324E"/>
                </a:solidFill>
                <a:latin typeface="Oswald"/>
                <a:ea typeface="Oswald"/>
                <a:cs typeface="Oswald"/>
                <a:sym typeface="Oswald"/>
              </a:rPr>
              <a:t>mogą</a:t>
            </a:r>
            <a:r>
              <a:rPr lang="en-US" sz="4703" spc="56" dirty="0">
                <a:solidFill>
                  <a:srgbClr val="0B324E"/>
                </a:solidFill>
                <a:latin typeface="Oswald"/>
                <a:ea typeface="Oswald"/>
                <a:cs typeface="Oswald"/>
                <a:sym typeface="Oswald"/>
              </a:rPr>
              <a:t> </a:t>
            </a:r>
            <a:r>
              <a:rPr lang="en-US" sz="4703" spc="56" dirty="0" err="1">
                <a:solidFill>
                  <a:srgbClr val="0B324E"/>
                </a:solidFill>
                <a:latin typeface="Oswald"/>
                <a:ea typeface="Oswald"/>
                <a:cs typeface="Oswald"/>
                <a:sym typeface="Oswald"/>
              </a:rPr>
              <a:t>zachorować</a:t>
            </a:r>
            <a:r>
              <a:rPr lang="en-US" sz="4703" spc="56" dirty="0">
                <a:solidFill>
                  <a:srgbClr val="0B324E"/>
                </a:solidFill>
                <a:latin typeface="Oswald"/>
                <a:ea typeface="Oswald"/>
                <a:cs typeface="Oswald"/>
                <a:sym typeface="Oswald"/>
              </a:rPr>
              <a:t> </a:t>
            </a:r>
          </a:p>
          <a:p>
            <a:pPr algn="r">
              <a:lnSpc>
                <a:spcPts val="5385"/>
              </a:lnSpc>
            </a:pPr>
            <a:r>
              <a:rPr lang="en-US" sz="4703" spc="56" dirty="0" err="1">
                <a:solidFill>
                  <a:srgbClr val="0B324E"/>
                </a:solidFill>
                <a:latin typeface="Oswald"/>
                <a:ea typeface="Oswald"/>
                <a:cs typeface="Oswald"/>
                <a:sym typeface="Oswald"/>
              </a:rPr>
              <a:t>i</a:t>
            </a:r>
            <a:r>
              <a:rPr lang="en-US" sz="4703" spc="56" dirty="0">
                <a:solidFill>
                  <a:srgbClr val="0B324E"/>
                </a:solidFill>
                <a:latin typeface="Oswald"/>
                <a:ea typeface="Oswald"/>
                <a:cs typeface="Oswald"/>
                <a:sym typeface="Oswald"/>
              </a:rPr>
              <a:t> </a:t>
            </a:r>
            <a:r>
              <a:rPr lang="en-US" sz="4703" spc="56" dirty="0" err="1">
                <a:solidFill>
                  <a:srgbClr val="0B324E"/>
                </a:solidFill>
                <a:latin typeface="Oswald"/>
                <a:ea typeface="Oswald"/>
                <a:cs typeface="Oswald"/>
                <a:sym typeface="Oswald"/>
              </a:rPr>
              <a:t>wymagać</a:t>
            </a:r>
            <a:r>
              <a:rPr lang="en-US" sz="4703" spc="56" dirty="0">
                <a:solidFill>
                  <a:srgbClr val="0B324E"/>
                </a:solidFill>
                <a:latin typeface="Oswald"/>
                <a:ea typeface="Oswald"/>
                <a:cs typeface="Oswald"/>
                <a:sym typeface="Oswald"/>
              </a:rPr>
              <a:t> </a:t>
            </a:r>
            <a:r>
              <a:rPr lang="en-US" sz="4703" spc="56" dirty="0" err="1">
                <a:solidFill>
                  <a:srgbClr val="0B324E"/>
                </a:solidFill>
                <a:latin typeface="Oswald"/>
                <a:ea typeface="Oswald"/>
                <a:cs typeface="Oswald"/>
                <a:sym typeface="Oswald"/>
              </a:rPr>
              <a:t>opieki</a:t>
            </a:r>
            <a:r>
              <a:rPr lang="en-US" sz="4703" spc="56" dirty="0">
                <a:solidFill>
                  <a:srgbClr val="0B324E"/>
                </a:solidFill>
                <a:latin typeface="Oswald"/>
                <a:ea typeface="Oswald"/>
                <a:cs typeface="Oswald"/>
                <a:sym typeface="Oswald"/>
              </a:rPr>
              <a:t> </a:t>
            </a:r>
            <a:r>
              <a:rPr lang="en-US" sz="4703" spc="56" dirty="0" err="1">
                <a:solidFill>
                  <a:srgbClr val="0B324E"/>
                </a:solidFill>
                <a:latin typeface="Oswald"/>
                <a:ea typeface="Oswald"/>
                <a:cs typeface="Oswald"/>
                <a:sym typeface="Oswald"/>
              </a:rPr>
              <a:t>oraz</a:t>
            </a:r>
            <a:r>
              <a:rPr lang="en-US" sz="4703" spc="56" dirty="0">
                <a:solidFill>
                  <a:srgbClr val="0B324E"/>
                </a:solidFill>
                <a:latin typeface="Oswald"/>
                <a:ea typeface="Oswald"/>
                <a:cs typeface="Oswald"/>
                <a:sym typeface="Oswald"/>
              </a:rPr>
              <a:t> </a:t>
            </a:r>
            <a:r>
              <a:rPr lang="en-US" sz="4703" spc="56" dirty="0" err="1">
                <a:solidFill>
                  <a:srgbClr val="0B324E"/>
                </a:solidFill>
                <a:latin typeface="Oswald"/>
                <a:ea typeface="Oswald"/>
                <a:cs typeface="Oswald"/>
                <a:sym typeface="Oswald"/>
              </a:rPr>
              <a:t>leczenia</a:t>
            </a:r>
            <a:r>
              <a:rPr lang="en-US" sz="4703" spc="56" dirty="0">
                <a:solidFill>
                  <a:srgbClr val="0B324E"/>
                </a:solidFill>
                <a:latin typeface="Oswald"/>
                <a:ea typeface="Oswald"/>
                <a:cs typeface="Oswald"/>
                <a:sym typeface="Oswald"/>
              </a:rPr>
              <a:t>.</a:t>
            </a:r>
          </a:p>
        </p:txBody>
      </p:sp>
      <p:sp>
        <p:nvSpPr>
          <p:cNvPr id="4" name="TextBox 4"/>
          <p:cNvSpPr txBox="1"/>
          <p:nvPr/>
        </p:nvSpPr>
        <p:spPr>
          <a:xfrm>
            <a:off x="6753764" y="602141"/>
            <a:ext cx="11359952" cy="2286332"/>
          </a:xfrm>
          <a:prstGeom prst="rect">
            <a:avLst/>
          </a:prstGeom>
        </p:spPr>
        <p:txBody>
          <a:bodyPr lIns="0" tIns="0" rIns="0" bIns="0" rtlCol="0" anchor="t">
            <a:spAutoFit/>
          </a:bodyPr>
          <a:lstStyle/>
          <a:p>
            <a:pPr algn="r">
              <a:lnSpc>
                <a:spcPts val="9294"/>
              </a:lnSpc>
            </a:pPr>
            <a:r>
              <a:rPr lang="en-US" sz="6638" spc="132" dirty="0" err="1">
                <a:solidFill>
                  <a:srgbClr val="ECF3F9"/>
                </a:solidFill>
                <a:latin typeface="Oswald"/>
                <a:ea typeface="Oswald"/>
                <a:cs typeface="Oswald"/>
                <a:sym typeface="Oswald"/>
              </a:rPr>
              <a:t>Dlaczego</a:t>
            </a:r>
            <a:r>
              <a:rPr lang="en-US" sz="6638" spc="132" dirty="0">
                <a:solidFill>
                  <a:srgbClr val="ECF3F9"/>
                </a:solidFill>
                <a:latin typeface="Oswald"/>
                <a:ea typeface="Oswald"/>
                <a:cs typeface="Oswald"/>
                <a:sym typeface="Oswald"/>
              </a:rPr>
              <a:t> </a:t>
            </a:r>
            <a:r>
              <a:rPr lang="pl-PL" sz="6638" spc="132" dirty="0">
                <a:solidFill>
                  <a:srgbClr val="ECF3F9"/>
                </a:solidFill>
                <a:latin typeface="Oswald"/>
                <a:ea typeface="Oswald"/>
                <a:cs typeface="Oswald"/>
                <a:sym typeface="Oswald"/>
              </a:rPr>
              <a:t>antybiotyki </a:t>
            </a:r>
          </a:p>
          <a:p>
            <a:pPr algn="r">
              <a:lnSpc>
                <a:spcPts val="9294"/>
              </a:lnSpc>
            </a:pPr>
            <a:r>
              <a:rPr lang="en-US" sz="6638" spc="132" dirty="0">
                <a:solidFill>
                  <a:srgbClr val="ECF3F9"/>
                </a:solidFill>
                <a:latin typeface="Oswald"/>
                <a:ea typeface="Oswald"/>
                <a:cs typeface="Oswald"/>
                <a:sym typeface="Oswald"/>
              </a:rPr>
              <a:t>s</a:t>
            </a:r>
            <a:r>
              <a:rPr lang="pl-PL" sz="6638" spc="132" dirty="0">
                <a:solidFill>
                  <a:srgbClr val="ECF3F9"/>
                </a:solidFill>
                <a:latin typeface="Oswald"/>
                <a:ea typeface="Oswald"/>
                <a:cs typeface="Oswald"/>
                <a:sym typeface="Oswald"/>
              </a:rPr>
              <a:t>ą potrzebne</a:t>
            </a:r>
            <a:r>
              <a:rPr lang="en-US" sz="6638" spc="132" dirty="0">
                <a:solidFill>
                  <a:srgbClr val="ECF3F9"/>
                </a:solidFill>
                <a:latin typeface="Oswald"/>
                <a:ea typeface="Oswald"/>
                <a:cs typeface="Oswald"/>
                <a:sym typeface="Oswald"/>
              </a:rPr>
              <a:t>?</a:t>
            </a:r>
          </a:p>
        </p:txBody>
      </p:sp>
      <p:pic>
        <p:nvPicPr>
          <p:cNvPr id="8" name="Obraz 7" descr="Obraz zawierający tekst, logo, Czcionka, symbol&#10;&#10;Opis wygenerowany automatycznie">
            <a:extLst>
              <a:ext uri="{FF2B5EF4-FFF2-40B4-BE49-F238E27FC236}">
                <a16:creationId xmlns:a16="http://schemas.microsoft.com/office/drawing/2014/main" id="{7CC738AB-7405-6BEA-6E55-05E12E77C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581103"/>
            <a:ext cx="2247900" cy="17907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6103" y="280630"/>
            <a:ext cx="8557897" cy="4862870"/>
          </a:xfrm>
          <a:prstGeom prst="rect">
            <a:avLst/>
          </a:prstGeom>
        </p:spPr>
        <p:txBody>
          <a:bodyPr wrap="square" lIns="0" tIns="0" rIns="0" bIns="0" rtlCol="0" anchor="t">
            <a:spAutoFit/>
          </a:bodyPr>
          <a:lstStyle/>
          <a:p>
            <a:pPr>
              <a:buFont typeface="Arial" panose="020B0604020202020204" pitchFamily="34" charset="0"/>
              <a:buChar char="•"/>
            </a:pPr>
            <a:r>
              <a:rPr lang="pl-PL" sz="3200" dirty="0"/>
              <a:t> Sprzedaż produktów profilaktycznych rośnie w całej Europie.</a:t>
            </a:r>
            <a:r>
              <a:rPr lang="pl-PL" sz="3200" dirty="0">
                <a:latin typeface="Aptos" panose="020B0004020202020204" pitchFamily="34" charset="0"/>
                <a:ea typeface="Times New Roman" panose="02020603050405020304" pitchFamily="18" charset="0"/>
                <a:cs typeface="Aptos" panose="020B0004020202020204" pitchFamily="34" charset="0"/>
              </a:rPr>
              <a:t> </a:t>
            </a:r>
            <a:r>
              <a:rPr lang="pl-PL" sz="3200" dirty="0">
                <a:ea typeface="Times New Roman" panose="02020603050405020304" pitchFamily="18" charset="0"/>
                <a:cs typeface="Aptos" panose="020B0004020202020204" pitchFamily="34" charset="0"/>
              </a:rPr>
              <a:t>W Polsce to największy segment rynku (1/3).</a:t>
            </a:r>
            <a:endParaRPr lang="pl-PL" sz="3200" dirty="0">
              <a:ea typeface="Aptos" panose="020B0004020202020204" pitchFamily="34" charset="0"/>
              <a:cs typeface="Aptos" panose="020B0004020202020204" pitchFamily="34" charset="0"/>
            </a:endParaRPr>
          </a:p>
          <a:p>
            <a:pPr>
              <a:buFont typeface="Arial" panose="020B0604020202020204" pitchFamily="34" charset="0"/>
              <a:buChar char="•"/>
            </a:pPr>
            <a:r>
              <a:rPr lang="pl-PL" sz="3200" dirty="0"/>
              <a:t> Świadczy to o wspólnych wysiłkach na rzecz zwiększenia opieki profilaktycznej w gospodarstwach.</a:t>
            </a:r>
          </a:p>
          <a:p>
            <a:pPr>
              <a:buFont typeface="Arial" panose="020B0604020202020204" pitchFamily="34" charset="0"/>
              <a:buChar char="•"/>
            </a:pPr>
            <a:r>
              <a:rPr lang="pl-PL" sz="3200" dirty="0"/>
              <a:t> Zapobieganie chorobom w rolnictwie może również zmniejszyć zapotrzebowanie na antybiotyki.</a:t>
            </a:r>
          </a:p>
          <a:p>
            <a:pPr>
              <a:buFont typeface="Arial" panose="020B0604020202020204" pitchFamily="34" charset="0"/>
              <a:buChar char="•"/>
            </a:pPr>
            <a:endParaRPr lang="pl-PL" sz="2800" dirty="0"/>
          </a:p>
        </p:txBody>
      </p:sp>
      <p:sp>
        <p:nvSpPr>
          <p:cNvPr id="3" name="Freeform 3"/>
          <p:cNvSpPr/>
          <p:nvPr/>
        </p:nvSpPr>
        <p:spPr>
          <a:xfrm>
            <a:off x="8887421" y="0"/>
            <a:ext cx="94488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txBody>
          <a:bodyPr/>
          <a:lstStyle/>
          <a:p>
            <a:endParaRPr lang="pl-PL"/>
          </a:p>
        </p:txBody>
      </p:sp>
      <p:sp>
        <p:nvSpPr>
          <p:cNvPr id="4" name="TextBox 4"/>
          <p:cNvSpPr txBox="1"/>
          <p:nvPr/>
        </p:nvSpPr>
        <p:spPr>
          <a:xfrm>
            <a:off x="9400580" y="272254"/>
            <a:ext cx="8887420" cy="1190479"/>
          </a:xfrm>
          <a:prstGeom prst="rect">
            <a:avLst/>
          </a:prstGeom>
        </p:spPr>
        <p:txBody>
          <a:bodyPr lIns="0" tIns="0" rIns="0" bIns="0" rtlCol="0" anchor="t">
            <a:spAutoFit/>
          </a:bodyPr>
          <a:lstStyle/>
          <a:p>
            <a:pPr algn="l">
              <a:lnSpc>
                <a:spcPts val="4876"/>
              </a:lnSpc>
            </a:pPr>
            <a:r>
              <a:rPr lang="en-US" sz="3186" spc="57" dirty="0" err="1">
                <a:solidFill>
                  <a:srgbClr val="1C9AA9"/>
                </a:solidFill>
                <a:latin typeface="Oswald"/>
                <a:ea typeface="Oswald"/>
                <a:cs typeface="Oswald"/>
                <a:sym typeface="Oswald"/>
              </a:rPr>
              <a:t>Sprzedaż</a:t>
            </a:r>
            <a:r>
              <a:rPr lang="en-US" sz="3186" spc="57" dirty="0">
                <a:solidFill>
                  <a:srgbClr val="1C9AA9"/>
                </a:solidFill>
                <a:latin typeface="Oswald"/>
                <a:ea typeface="Oswald"/>
                <a:cs typeface="Oswald"/>
                <a:sym typeface="Oswald"/>
              </a:rPr>
              <a:t> </a:t>
            </a:r>
            <a:r>
              <a:rPr lang="en-US" sz="3186" spc="57" dirty="0" err="1">
                <a:solidFill>
                  <a:srgbClr val="1C9AA9"/>
                </a:solidFill>
                <a:latin typeface="Oswald"/>
                <a:ea typeface="Oswald"/>
                <a:cs typeface="Oswald"/>
                <a:sym typeface="Oswald"/>
              </a:rPr>
              <a:t>według</a:t>
            </a:r>
            <a:r>
              <a:rPr lang="en-US" sz="3186" spc="57" dirty="0">
                <a:solidFill>
                  <a:srgbClr val="1C9AA9"/>
                </a:solidFill>
                <a:latin typeface="Oswald"/>
                <a:ea typeface="Oswald"/>
                <a:cs typeface="Oswald"/>
                <a:sym typeface="Oswald"/>
              </a:rPr>
              <a:t> </a:t>
            </a:r>
            <a:r>
              <a:rPr lang="en-US" sz="3186" spc="57" dirty="0" err="1">
                <a:solidFill>
                  <a:srgbClr val="1C9AA9"/>
                </a:solidFill>
                <a:latin typeface="Oswald"/>
                <a:ea typeface="Oswald"/>
                <a:cs typeface="Oswald"/>
                <a:sym typeface="Oswald"/>
              </a:rPr>
              <a:t>kategorii</a:t>
            </a:r>
            <a:r>
              <a:rPr lang="en-US" sz="3186" spc="57" dirty="0">
                <a:solidFill>
                  <a:srgbClr val="1C9AA9"/>
                </a:solidFill>
                <a:latin typeface="Oswald"/>
                <a:ea typeface="Oswald"/>
                <a:cs typeface="Oswald"/>
                <a:sym typeface="Oswald"/>
              </a:rPr>
              <a:t> </a:t>
            </a:r>
            <a:r>
              <a:rPr lang="en-US" sz="3186" spc="57" dirty="0" err="1">
                <a:solidFill>
                  <a:srgbClr val="1C9AA9"/>
                </a:solidFill>
                <a:latin typeface="Oswald"/>
                <a:ea typeface="Oswald"/>
                <a:cs typeface="Oswald"/>
                <a:sym typeface="Oswald"/>
              </a:rPr>
              <a:t>produktów</a:t>
            </a:r>
            <a:r>
              <a:rPr lang="en-US" sz="3186" spc="57" dirty="0">
                <a:solidFill>
                  <a:srgbClr val="1C9AA9"/>
                </a:solidFill>
                <a:latin typeface="Oswald"/>
                <a:ea typeface="Oswald"/>
                <a:cs typeface="Oswald"/>
                <a:sym typeface="Oswald"/>
              </a:rPr>
              <a:t> w </a:t>
            </a:r>
            <a:r>
              <a:rPr lang="en-US" sz="3186" spc="57" dirty="0" err="1">
                <a:solidFill>
                  <a:srgbClr val="1C9AA9"/>
                </a:solidFill>
                <a:latin typeface="Oswald"/>
                <a:ea typeface="Oswald"/>
                <a:cs typeface="Oswald"/>
                <a:sym typeface="Oswald"/>
              </a:rPr>
              <a:t>Europie</a:t>
            </a:r>
            <a:r>
              <a:rPr lang="en-US" sz="3186" spc="57" dirty="0">
                <a:solidFill>
                  <a:srgbClr val="1C9AA9"/>
                </a:solidFill>
                <a:latin typeface="Oswald"/>
                <a:ea typeface="Oswald"/>
                <a:cs typeface="Oswald"/>
                <a:sym typeface="Oswald"/>
              </a:rPr>
              <a:t> (%) (2013-2023)</a:t>
            </a:r>
          </a:p>
        </p:txBody>
      </p:sp>
      <p:sp>
        <p:nvSpPr>
          <p:cNvPr id="5" name="TextBox 5"/>
          <p:cNvSpPr txBox="1"/>
          <p:nvPr/>
        </p:nvSpPr>
        <p:spPr>
          <a:xfrm>
            <a:off x="9738913" y="9840494"/>
            <a:ext cx="890637" cy="198095"/>
          </a:xfrm>
          <a:prstGeom prst="rect">
            <a:avLst/>
          </a:prstGeom>
        </p:spPr>
        <p:txBody>
          <a:bodyPr lIns="0" tIns="0" rIns="0" bIns="0" rtlCol="0" anchor="t">
            <a:spAutoFit/>
          </a:bodyPr>
          <a:lstStyle/>
          <a:p>
            <a:pPr algn="ctr">
              <a:lnSpc>
                <a:spcPts val="1679"/>
              </a:lnSpc>
            </a:pPr>
            <a:r>
              <a:rPr lang="en-US" sz="1200" spc="37" dirty="0" err="1">
                <a:solidFill>
                  <a:srgbClr val="222222"/>
                </a:solidFill>
                <a:latin typeface="Hammersmith One"/>
                <a:ea typeface="Hammersmith One"/>
                <a:cs typeface="Hammersmith One"/>
                <a:sym typeface="Hammersmith One"/>
              </a:rPr>
              <a:t>Szczepionki</a:t>
            </a:r>
            <a:endParaRPr lang="en-US" sz="1200" spc="37" dirty="0">
              <a:solidFill>
                <a:srgbClr val="222222"/>
              </a:solidFill>
              <a:latin typeface="Hammersmith One"/>
              <a:ea typeface="Hammersmith One"/>
              <a:cs typeface="Hammersmith One"/>
              <a:sym typeface="Hammersmith One"/>
            </a:endParaRPr>
          </a:p>
        </p:txBody>
      </p:sp>
      <p:sp>
        <p:nvSpPr>
          <p:cNvPr id="6" name="TextBox 6"/>
          <p:cNvSpPr txBox="1"/>
          <p:nvPr/>
        </p:nvSpPr>
        <p:spPr>
          <a:xfrm>
            <a:off x="11147539" y="9840495"/>
            <a:ext cx="1495453" cy="198095"/>
          </a:xfrm>
          <a:prstGeom prst="rect">
            <a:avLst/>
          </a:prstGeom>
        </p:spPr>
        <p:txBody>
          <a:bodyPr lIns="0" tIns="0" rIns="0" bIns="0" rtlCol="0" anchor="t">
            <a:spAutoFit/>
          </a:bodyPr>
          <a:lstStyle/>
          <a:p>
            <a:pPr algn="ctr">
              <a:lnSpc>
                <a:spcPts val="1679"/>
              </a:lnSpc>
            </a:pPr>
            <a:r>
              <a:rPr lang="en-US" sz="1200" spc="37" dirty="0" err="1">
                <a:solidFill>
                  <a:srgbClr val="222222"/>
                </a:solidFill>
                <a:latin typeface="Hammersmith One"/>
                <a:ea typeface="Hammersmith One"/>
                <a:cs typeface="Hammersmith One"/>
                <a:sym typeface="Hammersmith One"/>
              </a:rPr>
              <a:t>Kontrola</a:t>
            </a:r>
            <a:r>
              <a:rPr lang="en-US" sz="1200" spc="37" dirty="0">
                <a:solidFill>
                  <a:srgbClr val="222222"/>
                </a:solidFill>
                <a:latin typeface="Hammersmith One"/>
                <a:ea typeface="Hammersmith One"/>
                <a:cs typeface="Hammersmith One"/>
                <a:sym typeface="Hammersmith One"/>
              </a:rPr>
              <a:t> </a:t>
            </a:r>
            <a:r>
              <a:rPr lang="en-US" sz="1200" spc="37" dirty="0" err="1">
                <a:solidFill>
                  <a:srgbClr val="222222"/>
                </a:solidFill>
                <a:latin typeface="Hammersmith One"/>
                <a:ea typeface="Hammersmith One"/>
                <a:cs typeface="Hammersmith One"/>
                <a:sym typeface="Hammersmith One"/>
              </a:rPr>
              <a:t>pasożytów</a:t>
            </a:r>
            <a:endParaRPr lang="en-US" sz="1200" spc="37" dirty="0">
              <a:solidFill>
                <a:srgbClr val="222222"/>
              </a:solidFill>
              <a:latin typeface="Hammersmith One"/>
              <a:ea typeface="Hammersmith One"/>
              <a:cs typeface="Hammersmith One"/>
              <a:sym typeface="Hammersmith One"/>
            </a:endParaRPr>
          </a:p>
        </p:txBody>
      </p:sp>
      <p:sp>
        <p:nvSpPr>
          <p:cNvPr id="7" name="TextBox 7"/>
          <p:cNvSpPr txBox="1"/>
          <p:nvPr/>
        </p:nvSpPr>
        <p:spPr>
          <a:xfrm>
            <a:off x="13118842" y="9666611"/>
            <a:ext cx="1832489" cy="407621"/>
          </a:xfrm>
          <a:prstGeom prst="rect">
            <a:avLst/>
          </a:prstGeom>
        </p:spPr>
        <p:txBody>
          <a:bodyPr lIns="0" tIns="0" rIns="0" bIns="0" rtlCol="0" anchor="t">
            <a:spAutoFit/>
          </a:bodyPr>
          <a:lstStyle/>
          <a:p>
            <a:pPr algn="ctr">
              <a:lnSpc>
                <a:spcPts val="1679"/>
              </a:lnSpc>
            </a:pPr>
            <a:r>
              <a:rPr lang="en-US" sz="1200" spc="37" dirty="0" err="1">
                <a:solidFill>
                  <a:srgbClr val="222222"/>
                </a:solidFill>
                <a:latin typeface="Hammersmith One"/>
                <a:ea typeface="Hammersmith One"/>
                <a:cs typeface="Hammersmith One"/>
                <a:sym typeface="Hammersmith One"/>
              </a:rPr>
              <a:t>Środki</a:t>
            </a:r>
            <a:r>
              <a:rPr lang="en-US" sz="1200" spc="37" dirty="0">
                <a:solidFill>
                  <a:srgbClr val="222222"/>
                </a:solidFill>
                <a:latin typeface="Hammersmith One"/>
                <a:ea typeface="Hammersmith One"/>
                <a:cs typeface="Hammersmith One"/>
                <a:sym typeface="Hammersmith One"/>
              </a:rPr>
              <a:t> </a:t>
            </a:r>
          </a:p>
          <a:p>
            <a:pPr algn="ctr">
              <a:lnSpc>
                <a:spcPts val="1679"/>
              </a:lnSpc>
            </a:pPr>
            <a:r>
              <a:rPr lang="en-US" sz="1200" spc="37" dirty="0" err="1">
                <a:solidFill>
                  <a:srgbClr val="222222"/>
                </a:solidFill>
                <a:latin typeface="Hammersmith One"/>
                <a:ea typeface="Hammersmith One"/>
                <a:cs typeface="Hammersmith One"/>
                <a:sym typeface="Hammersmith One"/>
              </a:rPr>
              <a:t>przeciwdrobnoustrojowe</a:t>
            </a:r>
            <a:endParaRPr lang="en-US" sz="1200" spc="37" dirty="0">
              <a:solidFill>
                <a:srgbClr val="222222"/>
              </a:solidFill>
              <a:latin typeface="Hammersmith One"/>
              <a:ea typeface="Hammersmith One"/>
              <a:cs typeface="Hammersmith One"/>
              <a:sym typeface="Hammersmith One"/>
            </a:endParaRPr>
          </a:p>
        </p:txBody>
      </p:sp>
      <p:sp>
        <p:nvSpPr>
          <p:cNvPr id="8" name="TextBox 8"/>
          <p:cNvSpPr txBox="1"/>
          <p:nvPr/>
        </p:nvSpPr>
        <p:spPr>
          <a:xfrm>
            <a:off x="15718647" y="9741447"/>
            <a:ext cx="1065403" cy="198095"/>
          </a:xfrm>
          <a:prstGeom prst="rect">
            <a:avLst/>
          </a:prstGeom>
        </p:spPr>
        <p:txBody>
          <a:bodyPr lIns="0" tIns="0" rIns="0" bIns="0" rtlCol="0" anchor="t">
            <a:spAutoFit/>
          </a:bodyPr>
          <a:lstStyle/>
          <a:p>
            <a:pPr algn="ctr">
              <a:lnSpc>
                <a:spcPts val="1679"/>
              </a:lnSpc>
            </a:pPr>
            <a:r>
              <a:rPr lang="en-US" sz="1200" spc="37" dirty="0" err="1">
                <a:solidFill>
                  <a:srgbClr val="222222"/>
                </a:solidFill>
                <a:latin typeface="Hammersmith One"/>
                <a:ea typeface="Hammersmith One"/>
                <a:cs typeface="Hammersmith One"/>
                <a:sym typeface="Hammersmith One"/>
              </a:rPr>
              <a:t>Inne</a:t>
            </a:r>
            <a:r>
              <a:rPr lang="en-US" sz="1200" spc="37" dirty="0">
                <a:solidFill>
                  <a:srgbClr val="222222"/>
                </a:solidFill>
                <a:latin typeface="Hammersmith One"/>
                <a:ea typeface="Hammersmith One"/>
                <a:cs typeface="Hammersmith One"/>
                <a:sym typeface="Hammersmith One"/>
              </a:rPr>
              <a:t> </a:t>
            </a:r>
            <a:r>
              <a:rPr lang="en-US" sz="1200" spc="37" dirty="0" err="1">
                <a:solidFill>
                  <a:srgbClr val="222222"/>
                </a:solidFill>
                <a:latin typeface="Hammersmith One"/>
                <a:ea typeface="Hammersmith One"/>
                <a:cs typeface="Hammersmith One"/>
                <a:sym typeface="Hammersmith One"/>
              </a:rPr>
              <a:t>produkty</a:t>
            </a:r>
            <a:endParaRPr lang="en-US" sz="1200" spc="37" dirty="0">
              <a:solidFill>
                <a:srgbClr val="222222"/>
              </a:solidFill>
              <a:latin typeface="Hammersmith One"/>
              <a:ea typeface="Hammersmith One"/>
              <a:cs typeface="Hammersmith One"/>
              <a:sym typeface="Hammersmith One"/>
            </a:endParaRPr>
          </a:p>
        </p:txBody>
      </p:sp>
      <p:pic>
        <p:nvPicPr>
          <p:cNvPr id="13" name="Obraz 12" descr="Świnie pierwiastka w polu bruzdy">
            <a:extLst>
              <a:ext uri="{FF2B5EF4-FFF2-40B4-BE49-F238E27FC236}">
                <a16:creationId xmlns:a16="http://schemas.microsoft.com/office/drawing/2014/main" id="{2EAB6B99-9660-E976-C187-FCA998629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152" y="5117510"/>
            <a:ext cx="6500497" cy="49210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400580" y="272254"/>
            <a:ext cx="8887420" cy="1190479"/>
          </a:xfrm>
          <a:prstGeom prst="rect">
            <a:avLst/>
          </a:prstGeom>
        </p:spPr>
        <p:txBody>
          <a:bodyPr lIns="0" tIns="0" rIns="0" bIns="0" rtlCol="0" anchor="t">
            <a:spAutoFit/>
          </a:bodyPr>
          <a:lstStyle/>
          <a:p>
            <a:pPr algn="l">
              <a:lnSpc>
                <a:spcPts val="4876"/>
              </a:lnSpc>
            </a:pPr>
            <a:r>
              <a:rPr lang="en-US" sz="3186" spc="57" dirty="0" err="1">
                <a:solidFill>
                  <a:srgbClr val="1C9AA9"/>
                </a:solidFill>
                <a:latin typeface="Oswald"/>
                <a:ea typeface="Oswald"/>
                <a:cs typeface="Oswald"/>
                <a:sym typeface="Oswald"/>
              </a:rPr>
              <a:t>Sprzedaż</a:t>
            </a:r>
            <a:r>
              <a:rPr lang="en-US" sz="3186" spc="57" dirty="0">
                <a:solidFill>
                  <a:srgbClr val="1C9AA9"/>
                </a:solidFill>
                <a:latin typeface="Oswald"/>
                <a:ea typeface="Oswald"/>
                <a:cs typeface="Oswald"/>
                <a:sym typeface="Oswald"/>
              </a:rPr>
              <a:t> </a:t>
            </a:r>
            <a:r>
              <a:rPr lang="en-US" sz="3186" spc="57" dirty="0" err="1">
                <a:solidFill>
                  <a:srgbClr val="1C9AA9"/>
                </a:solidFill>
                <a:latin typeface="Oswald"/>
                <a:ea typeface="Oswald"/>
                <a:cs typeface="Oswald"/>
                <a:sym typeface="Oswald"/>
              </a:rPr>
              <a:t>według</a:t>
            </a:r>
            <a:r>
              <a:rPr lang="en-US" sz="3186" spc="57" dirty="0">
                <a:solidFill>
                  <a:srgbClr val="1C9AA9"/>
                </a:solidFill>
                <a:latin typeface="Oswald"/>
                <a:ea typeface="Oswald"/>
                <a:cs typeface="Oswald"/>
                <a:sym typeface="Oswald"/>
              </a:rPr>
              <a:t> </a:t>
            </a:r>
            <a:r>
              <a:rPr lang="en-US" sz="3186" spc="57" dirty="0" err="1">
                <a:solidFill>
                  <a:srgbClr val="1C9AA9"/>
                </a:solidFill>
                <a:latin typeface="Oswald"/>
                <a:ea typeface="Oswald"/>
                <a:cs typeface="Oswald"/>
                <a:sym typeface="Oswald"/>
              </a:rPr>
              <a:t>kategorii</a:t>
            </a:r>
            <a:r>
              <a:rPr lang="en-US" sz="3186" spc="57" dirty="0">
                <a:solidFill>
                  <a:srgbClr val="1C9AA9"/>
                </a:solidFill>
                <a:latin typeface="Oswald"/>
                <a:ea typeface="Oswald"/>
                <a:cs typeface="Oswald"/>
                <a:sym typeface="Oswald"/>
              </a:rPr>
              <a:t> </a:t>
            </a:r>
            <a:r>
              <a:rPr lang="en-US" sz="3186" spc="57" dirty="0" err="1">
                <a:solidFill>
                  <a:srgbClr val="1C9AA9"/>
                </a:solidFill>
                <a:latin typeface="Oswald"/>
                <a:ea typeface="Oswald"/>
                <a:cs typeface="Oswald"/>
                <a:sym typeface="Oswald"/>
              </a:rPr>
              <a:t>produktów</a:t>
            </a:r>
            <a:r>
              <a:rPr lang="pl-PL" sz="3186" spc="57" dirty="0">
                <a:solidFill>
                  <a:srgbClr val="1C9AA9"/>
                </a:solidFill>
                <a:latin typeface="Oswald"/>
                <a:ea typeface="Oswald"/>
                <a:cs typeface="Oswald"/>
                <a:sym typeface="Oswald"/>
              </a:rPr>
              <a:t> leczniczych weterynaryjnych</a:t>
            </a:r>
            <a:r>
              <a:rPr lang="en-US" sz="3186" spc="57" dirty="0">
                <a:solidFill>
                  <a:srgbClr val="1C9AA9"/>
                </a:solidFill>
                <a:latin typeface="Oswald"/>
                <a:ea typeface="Oswald"/>
                <a:cs typeface="Oswald"/>
                <a:sym typeface="Oswald"/>
              </a:rPr>
              <a:t> w </a:t>
            </a:r>
            <a:r>
              <a:rPr lang="pl-PL" sz="3186" spc="57" dirty="0">
                <a:solidFill>
                  <a:srgbClr val="1C9AA9"/>
                </a:solidFill>
                <a:latin typeface="Oswald"/>
                <a:ea typeface="Oswald"/>
                <a:cs typeface="Oswald"/>
                <a:sym typeface="Oswald"/>
              </a:rPr>
              <a:t>Polsce</a:t>
            </a:r>
            <a:r>
              <a:rPr lang="en-US" sz="3186" spc="57" dirty="0">
                <a:solidFill>
                  <a:srgbClr val="1C9AA9"/>
                </a:solidFill>
                <a:latin typeface="Oswald"/>
                <a:ea typeface="Oswald"/>
                <a:cs typeface="Oswald"/>
                <a:sym typeface="Oswald"/>
              </a:rPr>
              <a:t> (</a:t>
            </a:r>
            <a:r>
              <a:rPr lang="pl-PL" sz="3186" spc="57" dirty="0">
                <a:solidFill>
                  <a:srgbClr val="1C9AA9"/>
                </a:solidFill>
                <a:latin typeface="Oswald"/>
                <a:ea typeface="Oswald"/>
                <a:cs typeface="Oswald"/>
                <a:sym typeface="Oswald"/>
              </a:rPr>
              <a:t>PLN</a:t>
            </a:r>
            <a:r>
              <a:rPr lang="en-US" sz="3186" spc="57" dirty="0">
                <a:solidFill>
                  <a:srgbClr val="1C9AA9"/>
                </a:solidFill>
                <a:latin typeface="Oswald"/>
                <a:ea typeface="Oswald"/>
                <a:cs typeface="Oswald"/>
                <a:sym typeface="Oswald"/>
              </a:rPr>
              <a:t>) (20</a:t>
            </a:r>
            <a:r>
              <a:rPr lang="pl-PL" sz="3186" spc="57" dirty="0">
                <a:solidFill>
                  <a:srgbClr val="1C9AA9"/>
                </a:solidFill>
                <a:latin typeface="Oswald"/>
                <a:ea typeface="Oswald"/>
                <a:cs typeface="Oswald"/>
                <a:sym typeface="Oswald"/>
              </a:rPr>
              <a:t>08</a:t>
            </a:r>
            <a:r>
              <a:rPr lang="en-US" sz="3186" spc="57" dirty="0">
                <a:solidFill>
                  <a:srgbClr val="1C9AA9"/>
                </a:solidFill>
                <a:latin typeface="Oswald"/>
                <a:ea typeface="Oswald"/>
                <a:cs typeface="Oswald"/>
                <a:sym typeface="Oswald"/>
              </a:rPr>
              <a:t>-202</a:t>
            </a:r>
            <a:r>
              <a:rPr lang="pl-PL" sz="3186" spc="57" dirty="0">
                <a:solidFill>
                  <a:srgbClr val="1C9AA9"/>
                </a:solidFill>
                <a:latin typeface="Oswald"/>
                <a:ea typeface="Oswald"/>
                <a:cs typeface="Oswald"/>
                <a:sym typeface="Oswald"/>
              </a:rPr>
              <a:t>2</a:t>
            </a:r>
            <a:r>
              <a:rPr lang="en-US" sz="3186" spc="57" dirty="0">
                <a:solidFill>
                  <a:srgbClr val="1C9AA9"/>
                </a:solidFill>
                <a:latin typeface="Oswald"/>
                <a:ea typeface="Oswald"/>
                <a:cs typeface="Oswald"/>
                <a:sym typeface="Oswald"/>
              </a:rPr>
              <a:t>)</a:t>
            </a:r>
          </a:p>
        </p:txBody>
      </p:sp>
      <p:sp>
        <p:nvSpPr>
          <p:cNvPr id="5" name="TextBox 5"/>
          <p:cNvSpPr txBox="1"/>
          <p:nvPr/>
        </p:nvSpPr>
        <p:spPr>
          <a:xfrm>
            <a:off x="11124146" y="3162300"/>
            <a:ext cx="890637" cy="198095"/>
          </a:xfrm>
          <a:prstGeom prst="rect">
            <a:avLst/>
          </a:prstGeom>
        </p:spPr>
        <p:txBody>
          <a:bodyPr lIns="0" tIns="0" rIns="0" bIns="0" rtlCol="0" anchor="t">
            <a:spAutoFit/>
          </a:bodyPr>
          <a:lstStyle/>
          <a:p>
            <a:pPr algn="ctr">
              <a:lnSpc>
                <a:spcPts val="1679"/>
              </a:lnSpc>
            </a:pPr>
            <a:r>
              <a:rPr lang="en-US" sz="1200" spc="37" dirty="0" err="1">
                <a:solidFill>
                  <a:srgbClr val="222222"/>
                </a:solidFill>
                <a:latin typeface="Hammersmith One"/>
                <a:ea typeface="Hammersmith One"/>
                <a:cs typeface="Hammersmith One"/>
                <a:sym typeface="Hammersmith One"/>
              </a:rPr>
              <a:t>Szczepionki</a:t>
            </a:r>
            <a:endParaRPr lang="en-US" sz="1200" spc="37" dirty="0">
              <a:solidFill>
                <a:srgbClr val="222222"/>
              </a:solidFill>
              <a:latin typeface="Hammersmith One"/>
              <a:ea typeface="Hammersmith One"/>
              <a:cs typeface="Hammersmith One"/>
              <a:sym typeface="Hammersmith One"/>
            </a:endParaRPr>
          </a:p>
        </p:txBody>
      </p:sp>
      <p:sp>
        <p:nvSpPr>
          <p:cNvPr id="6" name="TextBox 6"/>
          <p:cNvSpPr txBox="1"/>
          <p:nvPr/>
        </p:nvSpPr>
        <p:spPr>
          <a:xfrm>
            <a:off x="14089622" y="3197784"/>
            <a:ext cx="1495453" cy="198095"/>
          </a:xfrm>
          <a:prstGeom prst="rect">
            <a:avLst/>
          </a:prstGeom>
        </p:spPr>
        <p:txBody>
          <a:bodyPr lIns="0" tIns="0" rIns="0" bIns="0" rtlCol="0" anchor="t">
            <a:spAutoFit/>
          </a:bodyPr>
          <a:lstStyle/>
          <a:p>
            <a:pPr algn="ctr">
              <a:lnSpc>
                <a:spcPts val="1679"/>
              </a:lnSpc>
            </a:pPr>
            <a:r>
              <a:rPr lang="en-US" sz="1200" spc="37" dirty="0" err="1">
                <a:solidFill>
                  <a:srgbClr val="222222"/>
                </a:solidFill>
                <a:latin typeface="Hammersmith One"/>
                <a:ea typeface="Hammersmith One"/>
                <a:cs typeface="Hammersmith One"/>
                <a:sym typeface="Hammersmith One"/>
              </a:rPr>
              <a:t>Kontrola</a:t>
            </a:r>
            <a:r>
              <a:rPr lang="en-US" sz="1200" spc="37" dirty="0">
                <a:solidFill>
                  <a:srgbClr val="222222"/>
                </a:solidFill>
                <a:latin typeface="Hammersmith One"/>
                <a:ea typeface="Hammersmith One"/>
                <a:cs typeface="Hammersmith One"/>
                <a:sym typeface="Hammersmith One"/>
              </a:rPr>
              <a:t> </a:t>
            </a:r>
            <a:r>
              <a:rPr lang="en-US" sz="1200" spc="37" dirty="0" err="1">
                <a:solidFill>
                  <a:srgbClr val="222222"/>
                </a:solidFill>
                <a:latin typeface="Hammersmith One"/>
                <a:ea typeface="Hammersmith One"/>
                <a:cs typeface="Hammersmith One"/>
                <a:sym typeface="Hammersmith One"/>
              </a:rPr>
              <a:t>pasożytów</a:t>
            </a:r>
            <a:endParaRPr lang="en-US" sz="1200" spc="37" dirty="0">
              <a:solidFill>
                <a:srgbClr val="222222"/>
              </a:solidFill>
              <a:latin typeface="Hammersmith One"/>
              <a:ea typeface="Hammersmith One"/>
              <a:cs typeface="Hammersmith One"/>
              <a:sym typeface="Hammersmith One"/>
            </a:endParaRPr>
          </a:p>
        </p:txBody>
      </p:sp>
      <p:sp>
        <p:nvSpPr>
          <p:cNvPr id="7" name="TextBox 7"/>
          <p:cNvSpPr txBox="1"/>
          <p:nvPr/>
        </p:nvSpPr>
        <p:spPr>
          <a:xfrm>
            <a:off x="12135958" y="3156584"/>
            <a:ext cx="1832489" cy="407621"/>
          </a:xfrm>
          <a:prstGeom prst="rect">
            <a:avLst/>
          </a:prstGeom>
        </p:spPr>
        <p:txBody>
          <a:bodyPr lIns="0" tIns="0" rIns="0" bIns="0" rtlCol="0" anchor="t">
            <a:spAutoFit/>
          </a:bodyPr>
          <a:lstStyle/>
          <a:p>
            <a:pPr algn="ctr">
              <a:lnSpc>
                <a:spcPts val="1679"/>
              </a:lnSpc>
            </a:pPr>
            <a:r>
              <a:rPr lang="en-US" sz="1200" spc="37" dirty="0" err="1">
                <a:solidFill>
                  <a:srgbClr val="222222"/>
                </a:solidFill>
                <a:latin typeface="Hammersmith One"/>
                <a:ea typeface="Hammersmith One"/>
                <a:cs typeface="Hammersmith One"/>
                <a:sym typeface="Hammersmith One"/>
              </a:rPr>
              <a:t>Środki</a:t>
            </a:r>
            <a:r>
              <a:rPr lang="en-US" sz="1200" spc="37" dirty="0">
                <a:solidFill>
                  <a:srgbClr val="222222"/>
                </a:solidFill>
                <a:latin typeface="Hammersmith One"/>
                <a:ea typeface="Hammersmith One"/>
                <a:cs typeface="Hammersmith One"/>
                <a:sym typeface="Hammersmith One"/>
              </a:rPr>
              <a:t> </a:t>
            </a:r>
          </a:p>
          <a:p>
            <a:pPr algn="ctr">
              <a:lnSpc>
                <a:spcPts val="1679"/>
              </a:lnSpc>
            </a:pPr>
            <a:r>
              <a:rPr lang="en-US" sz="1200" spc="37" dirty="0" err="1">
                <a:solidFill>
                  <a:srgbClr val="222222"/>
                </a:solidFill>
                <a:latin typeface="Hammersmith One"/>
                <a:ea typeface="Hammersmith One"/>
                <a:cs typeface="Hammersmith One"/>
                <a:sym typeface="Hammersmith One"/>
              </a:rPr>
              <a:t>przeciwdrobnoustrojowe</a:t>
            </a:r>
            <a:endParaRPr lang="en-US" sz="1200" spc="37" dirty="0">
              <a:solidFill>
                <a:srgbClr val="222222"/>
              </a:solidFill>
              <a:latin typeface="Hammersmith One"/>
              <a:ea typeface="Hammersmith One"/>
              <a:cs typeface="Hammersmith One"/>
              <a:sym typeface="Hammersmith One"/>
            </a:endParaRPr>
          </a:p>
        </p:txBody>
      </p:sp>
      <p:sp>
        <p:nvSpPr>
          <p:cNvPr id="8" name="TextBox 8"/>
          <p:cNvSpPr txBox="1"/>
          <p:nvPr/>
        </p:nvSpPr>
        <p:spPr>
          <a:xfrm>
            <a:off x="16222000" y="3156584"/>
            <a:ext cx="1065403" cy="198095"/>
          </a:xfrm>
          <a:prstGeom prst="rect">
            <a:avLst/>
          </a:prstGeom>
        </p:spPr>
        <p:txBody>
          <a:bodyPr lIns="0" tIns="0" rIns="0" bIns="0" rtlCol="0" anchor="t">
            <a:spAutoFit/>
          </a:bodyPr>
          <a:lstStyle/>
          <a:p>
            <a:pPr algn="ctr">
              <a:lnSpc>
                <a:spcPts val="1679"/>
              </a:lnSpc>
            </a:pPr>
            <a:r>
              <a:rPr lang="en-US" sz="1200" spc="37" dirty="0" err="1">
                <a:solidFill>
                  <a:srgbClr val="222222"/>
                </a:solidFill>
                <a:latin typeface="Hammersmith One"/>
                <a:ea typeface="Hammersmith One"/>
                <a:cs typeface="Hammersmith One"/>
                <a:sym typeface="Hammersmith One"/>
              </a:rPr>
              <a:t>Inne</a:t>
            </a:r>
            <a:r>
              <a:rPr lang="en-US" sz="1200" spc="37" dirty="0">
                <a:solidFill>
                  <a:srgbClr val="222222"/>
                </a:solidFill>
                <a:latin typeface="Hammersmith One"/>
                <a:ea typeface="Hammersmith One"/>
                <a:cs typeface="Hammersmith One"/>
                <a:sym typeface="Hammersmith One"/>
              </a:rPr>
              <a:t> </a:t>
            </a:r>
            <a:r>
              <a:rPr lang="en-US" sz="1200" spc="37" dirty="0" err="1">
                <a:solidFill>
                  <a:srgbClr val="222222"/>
                </a:solidFill>
                <a:latin typeface="Hammersmith One"/>
                <a:ea typeface="Hammersmith One"/>
                <a:cs typeface="Hammersmith One"/>
                <a:sym typeface="Hammersmith One"/>
              </a:rPr>
              <a:t>produkty</a:t>
            </a:r>
            <a:endParaRPr lang="en-US" sz="1200" spc="37" dirty="0">
              <a:solidFill>
                <a:srgbClr val="222222"/>
              </a:solidFill>
              <a:latin typeface="Hammersmith One"/>
              <a:ea typeface="Hammersmith One"/>
              <a:cs typeface="Hammersmith One"/>
              <a:sym typeface="Hammersmith One"/>
            </a:endParaRPr>
          </a:p>
        </p:txBody>
      </p:sp>
      <p:graphicFrame>
        <p:nvGraphicFramePr>
          <p:cNvPr id="9" name="Wykres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747856804"/>
              </p:ext>
            </p:extLst>
          </p:nvPr>
        </p:nvGraphicFramePr>
        <p:xfrm>
          <a:off x="9400581" y="1714500"/>
          <a:ext cx="8558510" cy="83002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Wykres 9">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494719396"/>
              </p:ext>
            </p:extLst>
          </p:nvPr>
        </p:nvGraphicFramePr>
        <p:xfrm>
          <a:off x="643775" y="5380669"/>
          <a:ext cx="7524610" cy="447617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
            <a:extLst>
              <a:ext uri="{FF2B5EF4-FFF2-40B4-BE49-F238E27FC236}">
                <a16:creationId xmlns:a16="http://schemas.microsoft.com/office/drawing/2014/main" id="{1A679C19-B7D7-1B23-1C65-DB683A662EEE}"/>
              </a:ext>
            </a:extLst>
          </p:cNvPr>
          <p:cNvSpPr>
            <a:spLocks noChangeArrowheads="1"/>
          </p:cNvSpPr>
          <p:nvPr/>
        </p:nvSpPr>
        <p:spPr bwMode="auto">
          <a:xfrm>
            <a:off x="328910" y="164774"/>
            <a:ext cx="822960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1" i="0" u="none" strike="noStrike" cap="none" normalizeH="0" baseline="0" dirty="0">
                <a:ln>
                  <a:noFill/>
                </a:ln>
                <a:solidFill>
                  <a:schemeClr val="tx1"/>
                </a:solidFill>
                <a:effectLst/>
                <a:latin typeface="Aptos" panose="020B0004020202020204" pitchFamily="34" charset="0"/>
              </a:rPr>
              <a:t>VAC (szczepionki)</a:t>
            </a:r>
            <a:r>
              <a:rPr kumimoji="0" lang="pl-PL" altLang="pl-PL" sz="2400" b="0" i="0" u="none" strike="noStrike" cap="none" normalizeH="0" baseline="0" dirty="0">
                <a:ln>
                  <a:noFill/>
                </a:ln>
                <a:solidFill>
                  <a:schemeClr val="tx1"/>
                </a:solidFill>
                <a:effectLst/>
                <a:latin typeface="Aptos" panose="020B0004020202020204" pitchFamily="34" charset="0"/>
              </a:rPr>
              <a:t>: Największy segment produktów w Polsce, stanowi ponad 1/3 sprzedaży. Wzrost wartości o 31% (2019-2022).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1" i="0" u="none" strike="noStrike" cap="none" normalizeH="0" baseline="0" dirty="0">
                <a:ln>
                  <a:noFill/>
                </a:ln>
                <a:solidFill>
                  <a:schemeClr val="tx1"/>
                </a:solidFill>
                <a:effectLst/>
                <a:latin typeface="Aptos" panose="020B0004020202020204" pitchFamily="34" charset="0"/>
              </a:rPr>
              <a:t>AB (antybiotyki)</a:t>
            </a:r>
            <a:r>
              <a:rPr kumimoji="0" lang="pl-PL" altLang="pl-PL" sz="2400" b="0" i="0" u="none" strike="noStrike" cap="none" normalizeH="0" baseline="0" dirty="0">
                <a:ln>
                  <a:noFill/>
                </a:ln>
                <a:solidFill>
                  <a:schemeClr val="tx1"/>
                </a:solidFill>
                <a:effectLst/>
                <a:latin typeface="Aptos" panose="020B0004020202020204" pitchFamily="34" charset="0"/>
              </a:rPr>
              <a:t>: Stanowią prawi 1/6 sprzedaży WPL. Wzrost o 8% w wartościach bezwzględnych, ale udział w rynku spadł z 22% do 17% (2019-2022).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1" i="0" u="none" strike="noStrike" cap="none" normalizeH="0" baseline="0" dirty="0">
                <a:ln>
                  <a:noFill/>
                </a:ln>
                <a:solidFill>
                  <a:schemeClr val="tx1"/>
                </a:solidFill>
                <a:effectLst/>
                <a:latin typeface="Aptos" panose="020B0004020202020204" pitchFamily="34" charset="0"/>
              </a:rPr>
              <a:t>Pozytywny trend</a:t>
            </a:r>
            <a:r>
              <a:rPr kumimoji="0" lang="pl-PL" altLang="pl-PL" sz="2400" b="0" i="0" u="none" strike="noStrike" cap="none" normalizeH="0" baseline="0" dirty="0">
                <a:ln>
                  <a:noFill/>
                </a:ln>
                <a:solidFill>
                  <a:schemeClr val="tx1"/>
                </a:solidFill>
                <a:effectLst/>
                <a:latin typeface="Aptos" panose="020B0004020202020204" pitchFamily="34" charset="0"/>
              </a:rPr>
              <a:t>: Spadek procentowego udziału AB uznawany za korzystny, choć dane ESVAC dla Polski wskazują na potrzebę </a:t>
            </a:r>
            <a:r>
              <a:rPr kumimoji="0" lang="pl-PL" altLang="pl-PL" sz="2400" b="0" i="0" u="none" strike="noStrike" cap="none" normalizeH="0" baseline="0">
                <a:ln>
                  <a:noFill/>
                </a:ln>
                <a:solidFill>
                  <a:schemeClr val="tx1"/>
                </a:solidFill>
                <a:effectLst/>
                <a:latin typeface="Aptos" panose="020B0004020202020204" pitchFamily="34" charset="0"/>
              </a:rPr>
              <a:t>dalszej intensywnej </a:t>
            </a:r>
            <a:r>
              <a:rPr kumimoji="0" lang="pl-PL" altLang="pl-PL" sz="2400" b="0" i="0" u="none" strike="noStrike" cap="none" normalizeH="0" baseline="0" dirty="0">
                <a:ln>
                  <a:noFill/>
                </a:ln>
                <a:solidFill>
                  <a:schemeClr val="tx1"/>
                </a:solidFill>
                <a:effectLst/>
                <a:latin typeface="Aptos" panose="020B0004020202020204" pitchFamily="34" charset="0"/>
              </a:rPr>
              <a:t>pracy.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1" i="0" u="none" strike="noStrike" cap="none" normalizeH="0" baseline="0" dirty="0">
                <a:ln>
                  <a:noFill/>
                </a:ln>
                <a:solidFill>
                  <a:schemeClr val="tx1"/>
                </a:solidFill>
                <a:effectLst/>
                <a:latin typeface="Aptos" panose="020B0004020202020204" pitchFamily="34" charset="0"/>
              </a:rPr>
              <a:t>Odbiorcy</a:t>
            </a:r>
            <a:r>
              <a:rPr kumimoji="0" lang="pl-PL" altLang="pl-PL" sz="2400" b="0" i="0" u="none" strike="noStrike" cap="none" normalizeH="0" baseline="0" dirty="0">
                <a:ln>
                  <a:noFill/>
                </a:ln>
                <a:solidFill>
                  <a:schemeClr val="tx1"/>
                </a:solidFill>
                <a:effectLst/>
                <a:latin typeface="Aptos" panose="020B0004020202020204" pitchFamily="34" charset="0"/>
              </a:rPr>
              <a:t>: Głównymi odbiorcami AB i VAC są hodowcy zwierząt.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2400" b="1" i="0" u="none" strike="noStrike" cap="none" normalizeH="0" baseline="0" dirty="0">
                <a:ln>
                  <a:noFill/>
                </a:ln>
                <a:solidFill>
                  <a:schemeClr val="tx1"/>
                </a:solidFill>
                <a:effectLst/>
                <a:latin typeface="Aptos" panose="020B0004020202020204" pitchFamily="34" charset="0"/>
              </a:rPr>
              <a:t>Wniosek</a:t>
            </a:r>
            <a:r>
              <a:rPr kumimoji="0" lang="pl-PL" altLang="pl-PL" sz="2400" b="0" i="0" u="none" strike="noStrike" cap="none" normalizeH="0" baseline="0" dirty="0">
                <a:ln>
                  <a:noFill/>
                </a:ln>
                <a:solidFill>
                  <a:schemeClr val="tx1"/>
                </a:solidFill>
                <a:effectLst/>
                <a:latin typeface="Aptos" panose="020B0004020202020204" pitchFamily="34" charset="0"/>
              </a:rPr>
              <a:t>: Wzrost sprzedaży VAC szybszy niż AB, zgodny z zasadą „lepiej zapobiegać niż leczyć”. </a:t>
            </a:r>
          </a:p>
        </p:txBody>
      </p:sp>
    </p:spTree>
    <p:extLst>
      <p:ext uri="{BB962C8B-B14F-4D97-AF65-F5344CB8AC3E}">
        <p14:creationId xmlns:p14="http://schemas.microsoft.com/office/powerpoint/2010/main" val="280543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1863" y="616054"/>
            <a:ext cx="7433273" cy="9969396"/>
          </a:xfrm>
          <a:prstGeom prst="rect">
            <a:avLst/>
          </a:prstGeom>
        </p:spPr>
        <p:txBody>
          <a:bodyPr wrap="square" lIns="0" tIns="0" rIns="0" bIns="0" rtlCol="0" anchor="t">
            <a:spAutoFit/>
          </a:bodyPr>
          <a:lstStyle/>
          <a:p>
            <a:pPr marL="571500" indent="-571500">
              <a:buFont typeface="Arial" panose="020B0604020202020204" pitchFamily="34" charset="0"/>
              <a:buChar char="•"/>
            </a:pPr>
            <a:r>
              <a:rPr lang="pl-PL" sz="3600" dirty="0"/>
              <a:t>Sprzedaż antybiotyków do celów związanych ze zdrowiem zwierząt spadła w całej Europie.</a:t>
            </a:r>
          </a:p>
          <a:p>
            <a:pPr marL="571500" indent="-571500">
              <a:buFont typeface="Arial" panose="020B0604020202020204" pitchFamily="34" charset="0"/>
              <a:buChar char="•"/>
            </a:pPr>
            <a:r>
              <a:rPr lang="pl-PL" sz="3600" dirty="0"/>
              <a:t>W niektórych głównych krajach produkujących zwierzęta gospodarskie w Europie sprzedaż środków przeciwdrobnoustrojowych spadła o ponad 50%.</a:t>
            </a:r>
          </a:p>
          <a:p>
            <a:pPr marL="571500" indent="-571500">
              <a:buFont typeface="Arial" panose="020B0604020202020204" pitchFamily="34" charset="0"/>
              <a:buChar char="•"/>
            </a:pPr>
            <a:r>
              <a:rPr lang="pl-PL" sz="3600" dirty="0"/>
              <a:t>Stopniowe spadki sprzedaży wyrównujące się do stałego poziomu mogą odzwierciedlać stan „</a:t>
            </a:r>
            <a:r>
              <a:rPr lang="pl-PL" sz="3600" b="1" dirty="0"/>
              <a:t>optymalnego stosowania</a:t>
            </a:r>
            <a:r>
              <a:rPr lang="pl-PL" sz="3600" dirty="0"/>
              <a:t>”, w którym profilaktyka jest zoptymalizowana, ale antybiotyki pozostają niezbędne do leczenia chorób, które wymykają się środkom zapobiegawczym.</a:t>
            </a:r>
          </a:p>
          <a:p>
            <a:pPr marL="651510" lvl="1" indent="-325755" algn="l">
              <a:lnSpc>
                <a:spcPts val="4320"/>
              </a:lnSpc>
            </a:pPr>
            <a:endParaRPr lang="en-US" sz="3600" dirty="0">
              <a:solidFill>
                <a:srgbClr val="444444"/>
              </a:solidFill>
              <a:latin typeface="Trebuchet MS"/>
              <a:ea typeface="Trebuchet MS"/>
              <a:cs typeface="Trebuchet MS"/>
              <a:sym typeface="Trebuchet MS"/>
            </a:endParaRPr>
          </a:p>
        </p:txBody>
      </p:sp>
      <p:sp>
        <p:nvSpPr>
          <p:cNvPr id="3" name="Freeform 3"/>
          <p:cNvSpPr/>
          <p:nvPr/>
        </p:nvSpPr>
        <p:spPr>
          <a:xfrm>
            <a:off x="8671183" y="0"/>
            <a:ext cx="9616817" cy="5493982"/>
          </a:xfrm>
          <a:custGeom>
            <a:avLst/>
            <a:gdLst/>
            <a:ahLst/>
            <a:cxnLst/>
            <a:rect l="l" t="t" r="r" b="b"/>
            <a:pathLst>
              <a:path w="9616817" h="5493982">
                <a:moveTo>
                  <a:pt x="0" y="0"/>
                </a:moveTo>
                <a:lnTo>
                  <a:pt x="9616817" y="0"/>
                </a:lnTo>
                <a:lnTo>
                  <a:pt x="9616817" y="5493982"/>
                </a:lnTo>
                <a:lnTo>
                  <a:pt x="0" y="5493982"/>
                </a:lnTo>
                <a:lnTo>
                  <a:pt x="0" y="0"/>
                </a:lnTo>
                <a:close/>
              </a:path>
            </a:pathLst>
          </a:custGeom>
          <a:blipFill>
            <a:blip r:embed="rId2"/>
            <a:stretch>
              <a:fillRect l="-3942" t="-5257" r="-2774" b="-1"/>
            </a:stretch>
          </a:blipFill>
        </p:spPr>
        <p:txBody>
          <a:bodyPr/>
          <a:lstStyle/>
          <a:p>
            <a:endParaRPr lang="pl-PL"/>
          </a:p>
        </p:txBody>
      </p:sp>
      <p:sp>
        <p:nvSpPr>
          <p:cNvPr id="4" name="Freeform 4"/>
          <p:cNvSpPr/>
          <p:nvPr/>
        </p:nvSpPr>
        <p:spPr>
          <a:xfrm>
            <a:off x="13636417" y="5709684"/>
            <a:ext cx="4651583" cy="4021634"/>
          </a:xfrm>
          <a:custGeom>
            <a:avLst/>
            <a:gdLst/>
            <a:ahLst/>
            <a:cxnLst/>
            <a:rect l="l" t="t" r="r" b="b"/>
            <a:pathLst>
              <a:path w="4651583" h="4021634">
                <a:moveTo>
                  <a:pt x="0" y="0"/>
                </a:moveTo>
                <a:lnTo>
                  <a:pt x="4651583" y="0"/>
                </a:lnTo>
                <a:lnTo>
                  <a:pt x="4651583" y="4021634"/>
                </a:lnTo>
                <a:lnTo>
                  <a:pt x="0" y="4021634"/>
                </a:lnTo>
                <a:lnTo>
                  <a:pt x="0" y="0"/>
                </a:lnTo>
                <a:close/>
              </a:path>
            </a:pathLst>
          </a:custGeom>
          <a:blipFill>
            <a:blip r:embed="rId3"/>
            <a:stretch>
              <a:fillRect l="-126480" r="-4775"/>
            </a:stretch>
          </a:blipFill>
        </p:spPr>
        <p:txBody>
          <a:bodyPr/>
          <a:lstStyle/>
          <a:p>
            <a:endParaRPr lang="pl-PL"/>
          </a:p>
        </p:txBody>
      </p:sp>
      <p:sp>
        <p:nvSpPr>
          <p:cNvPr id="5" name="Freeform 5"/>
          <p:cNvSpPr/>
          <p:nvPr/>
        </p:nvSpPr>
        <p:spPr>
          <a:xfrm>
            <a:off x="8499985" y="5709684"/>
            <a:ext cx="4651583" cy="4021634"/>
          </a:xfrm>
          <a:custGeom>
            <a:avLst/>
            <a:gdLst/>
            <a:ahLst/>
            <a:cxnLst/>
            <a:rect l="l" t="t" r="r" b="b"/>
            <a:pathLst>
              <a:path w="4651583" h="4021634">
                <a:moveTo>
                  <a:pt x="0" y="0"/>
                </a:moveTo>
                <a:lnTo>
                  <a:pt x="4651583" y="0"/>
                </a:lnTo>
                <a:lnTo>
                  <a:pt x="4651583" y="4021634"/>
                </a:lnTo>
                <a:lnTo>
                  <a:pt x="0" y="4021634"/>
                </a:lnTo>
                <a:lnTo>
                  <a:pt x="0" y="0"/>
                </a:lnTo>
                <a:close/>
              </a:path>
            </a:pathLst>
          </a:custGeom>
          <a:blipFill>
            <a:blip r:embed="rId3"/>
            <a:stretch>
              <a:fillRect l="-4763" r="-126491"/>
            </a:stretch>
          </a:blipFill>
        </p:spPr>
        <p:txBody>
          <a:bodyPr/>
          <a:lstStyle/>
          <a:p>
            <a:endParaRPr lang="pl-PL"/>
          </a:p>
        </p:txBody>
      </p:sp>
      <p:sp>
        <p:nvSpPr>
          <p:cNvPr id="6" name="TextBox 6"/>
          <p:cNvSpPr txBox="1"/>
          <p:nvPr/>
        </p:nvSpPr>
        <p:spPr>
          <a:xfrm>
            <a:off x="9373353" y="184339"/>
            <a:ext cx="8212478" cy="1986999"/>
          </a:xfrm>
          <a:prstGeom prst="rect">
            <a:avLst/>
          </a:prstGeom>
        </p:spPr>
        <p:txBody>
          <a:bodyPr lIns="0" tIns="0" rIns="0" bIns="0" rtlCol="0" anchor="t">
            <a:spAutoFit/>
          </a:bodyPr>
          <a:lstStyle/>
          <a:p>
            <a:pPr algn="ctr">
              <a:lnSpc>
                <a:spcPts val="8085"/>
              </a:lnSpc>
            </a:pPr>
            <a:r>
              <a:rPr lang="en-US" sz="5541">
                <a:solidFill>
                  <a:srgbClr val="46484A"/>
                </a:solidFill>
                <a:latin typeface="Barlow Condensed Bold"/>
                <a:ea typeface="Barlow Condensed Bold"/>
                <a:cs typeface="Barlow Condensed Bold"/>
                <a:sym typeface="Barlow Condensed Bold"/>
              </a:rPr>
              <a:t>W całej Europie spadło</a:t>
            </a:r>
          </a:p>
          <a:p>
            <a:pPr algn="ctr">
              <a:lnSpc>
                <a:spcPts val="8085"/>
              </a:lnSpc>
            </a:pPr>
            <a:r>
              <a:rPr lang="en-US" sz="5541">
                <a:solidFill>
                  <a:srgbClr val="46484A"/>
                </a:solidFill>
                <a:latin typeface="Barlow Condensed Bold"/>
                <a:ea typeface="Barlow Condensed Bold"/>
                <a:cs typeface="Barlow Condensed Bold"/>
                <a:sym typeface="Barlow Condensed Bold"/>
              </a:rPr>
              <a:t>zużycie antybiotyków u zwierząt.</a:t>
            </a:r>
          </a:p>
        </p:txBody>
      </p:sp>
      <p:sp>
        <p:nvSpPr>
          <p:cNvPr id="7" name="TextBox 7"/>
          <p:cNvSpPr txBox="1"/>
          <p:nvPr/>
        </p:nvSpPr>
        <p:spPr>
          <a:xfrm>
            <a:off x="13785927" y="3067418"/>
            <a:ext cx="4540173" cy="1814168"/>
          </a:xfrm>
          <a:prstGeom prst="rect">
            <a:avLst/>
          </a:prstGeom>
        </p:spPr>
        <p:txBody>
          <a:bodyPr lIns="0" tIns="0" rIns="0" bIns="0" rtlCol="0" anchor="t">
            <a:spAutoFit/>
          </a:bodyPr>
          <a:lstStyle/>
          <a:p>
            <a:pPr algn="ctr">
              <a:lnSpc>
                <a:spcPts val="9195"/>
              </a:lnSpc>
            </a:pPr>
            <a:r>
              <a:rPr lang="en-US" sz="7062">
                <a:solidFill>
                  <a:srgbClr val="34373D"/>
                </a:solidFill>
                <a:latin typeface="Barlow Condensed Bold"/>
                <a:ea typeface="Barlow Condensed Bold"/>
                <a:cs typeface="Barlow Condensed Bold"/>
                <a:sym typeface="Barlow Condensed Bold"/>
              </a:rPr>
              <a:t>          średnio</a:t>
            </a:r>
          </a:p>
          <a:p>
            <a:pPr algn="ctr">
              <a:lnSpc>
                <a:spcPts val="5236"/>
              </a:lnSpc>
            </a:pPr>
            <a:r>
              <a:rPr lang="en-US" sz="4021" spc="293">
                <a:solidFill>
                  <a:srgbClr val="464C4E"/>
                </a:solidFill>
                <a:latin typeface="Marykate"/>
                <a:ea typeface="Marykate"/>
                <a:cs typeface="Marykate"/>
                <a:sym typeface="Marykate"/>
              </a:rPr>
              <a:t>2011-2022</a:t>
            </a:r>
          </a:p>
        </p:txBody>
      </p:sp>
      <p:sp>
        <p:nvSpPr>
          <p:cNvPr id="8" name="TextBox 8"/>
          <p:cNvSpPr txBox="1"/>
          <p:nvPr/>
        </p:nvSpPr>
        <p:spPr>
          <a:xfrm>
            <a:off x="13508167" y="2794616"/>
            <a:ext cx="2170858" cy="1514320"/>
          </a:xfrm>
          <a:prstGeom prst="rect">
            <a:avLst/>
          </a:prstGeom>
        </p:spPr>
        <p:txBody>
          <a:bodyPr lIns="0" tIns="0" rIns="0" bIns="0" rtlCol="0" anchor="t">
            <a:spAutoFit/>
          </a:bodyPr>
          <a:lstStyle/>
          <a:p>
            <a:pPr algn="ctr">
              <a:lnSpc>
                <a:spcPts val="11776"/>
              </a:lnSpc>
              <a:spcBef>
                <a:spcPct val="0"/>
              </a:spcBef>
            </a:pPr>
            <a:r>
              <a:rPr lang="en-US" sz="10284" spc="123">
                <a:solidFill>
                  <a:srgbClr val="34373D"/>
                </a:solidFill>
                <a:latin typeface="Barlow Condensed Bold"/>
                <a:ea typeface="Barlow Condensed Bold"/>
                <a:cs typeface="Barlow Condensed Bold"/>
                <a:sym typeface="Barlow Condensed Bold"/>
              </a:rPr>
              <a:t>53%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9456" y="776300"/>
            <a:ext cx="15371225" cy="4411464"/>
          </a:xfrm>
          <a:prstGeom prst="rect">
            <a:avLst/>
          </a:prstGeom>
        </p:spPr>
        <p:txBody>
          <a:bodyPr lIns="0" tIns="0" rIns="0" bIns="0" rtlCol="0" anchor="t">
            <a:spAutoFit/>
          </a:bodyPr>
          <a:lstStyle/>
          <a:p>
            <a:pPr marL="651510" lvl="1" indent="-325755" algn="l">
              <a:lnSpc>
                <a:spcPts val="4320"/>
              </a:lnSpc>
              <a:buFont typeface="Arial"/>
              <a:buChar char="•"/>
            </a:pPr>
            <a:r>
              <a:rPr lang="pl-PL" sz="3600" dirty="0">
                <a:solidFill>
                  <a:srgbClr val="444444"/>
                </a:solidFill>
                <a:latin typeface="Trebuchet MS"/>
                <a:ea typeface="Trebuchet MS"/>
                <a:cs typeface="Trebuchet MS"/>
                <a:sym typeface="Trebuchet MS"/>
              </a:rPr>
              <a:t>Zastosowanie weterynaryjne priorytetowych klas środków przeciwdrobnoustrojowych jest ograniczone*.</a:t>
            </a:r>
          </a:p>
          <a:p>
            <a:pPr marL="651510" lvl="1" indent="-325755" algn="l">
              <a:lnSpc>
                <a:spcPts val="4320"/>
              </a:lnSpc>
              <a:buFont typeface="Arial"/>
              <a:buChar char="•"/>
            </a:pPr>
            <a:r>
              <a:rPr lang="pl-PL" sz="3600" dirty="0">
                <a:solidFill>
                  <a:srgbClr val="444444"/>
                </a:solidFill>
                <a:latin typeface="Trebuchet MS"/>
                <a:ea typeface="Trebuchet MS"/>
                <a:cs typeface="Trebuchet MS"/>
                <a:sym typeface="Trebuchet MS"/>
              </a:rPr>
              <a:t>Bardzo rzadko, niektóre z nich mogą być stosowane w leczeniu określonych zakażeń bakteryjnych u zwierząt, dla których nie ma alternatywnego leczenia: wiele z nich nie może być w ogóle stosowanych u zwierząt.</a:t>
            </a:r>
          </a:p>
          <a:p>
            <a:pPr marL="651510" lvl="1" indent="-325755" algn="l">
              <a:lnSpc>
                <a:spcPts val="4320"/>
              </a:lnSpc>
              <a:buFont typeface="Arial"/>
              <a:buChar char="•"/>
            </a:pPr>
            <a:r>
              <a:rPr lang="pl-PL" sz="3600" dirty="0">
                <a:solidFill>
                  <a:srgbClr val="444444"/>
                </a:solidFill>
                <a:latin typeface="Trebuchet MS"/>
                <a:ea typeface="Trebuchet MS"/>
                <a:cs typeface="Trebuchet MS"/>
                <a:sym typeface="Trebuchet MS"/>
              </a:rPr>
              <a:t>W całej Europie odnotowano znaczne redukcje dla priorytetowych klas weterynaryjnych środków przeciwdrobnoustrojowych EMA.</a:t>
            </a:r>
            <a:endParaRPr lang="en-US" sz="3600" dirty="0">
              <a:solidFill>
                <a:srgbClr val="444444"/>
              </a:solidFill>
              <a:latin typeface="Trebuchet MS"/>
              <a:ea typeface="Trebuchet MS"/>
              <a:cs typeface="Trebuchet MS"/>
              <a:sym typeface="Trebuchet MS"/>
            </a:endParaRPr>
          </a:p>
        </p:txBody>
      </p:sp>
      <p:sp>
        <p:nvSpPr>
          <p:cNvPr id="3" name="Freeform 3"/>
          <p:cNvSpPr/>
          <p:nvPr/>
        </p:nvSpPr>
        <p:spPr>
          <a:xfrm>
            <a:off x="0" y="5845461"/>
            <a:ext cx="17406297" cy="3124643"/>
          </a:xfrm>
          <a:custGeom>
            <a:avLst/>
            <a:gdLst/>
            <a:ahLst/>
            <a:cxnLst/>
            <a:rect l="l" t="t" r="r" b="b"/>
            <a:pathLst>
              <a:path w="17406297" h="3124643">
                <a:moveTo>
                  <a:pt x="0" y="0"/>
                </a:moveTo>
                <a:lnTo>
                  <a:pt x="17406298" y="0"/>
                </a:lnTo>
                <a:lnTo>
                  <a:pt x="17406298" y="3124642"/>
                </a:lnTo>
                <a:lnTo>
                  <a:pt x="0" y="3124642"/>
                </a:lnTo>
                <a:lnTo>
                  <a:pt x="0" y="0"/>
                </a:lnTo>
                <a:close/>
              </a:path>
            </a:pathLst>
          </a:custGeom>
          <a:blipFill>
            <a:blip r:embed="rId2"/>
            <a:stretch>
              <a:fillRect/>
            </a:stretch>
          </a:blipFill>
        </p:spPr>
        <p:txBody>
          <a:bodyPr/>
          <a:lstStyle/>
          <a:p>
            <a:endParaRPr lang="pl-PL"/>
          </a:p>
        </p:txBody>
      </p:sp>
      <p:sp>
        <p:nvSpPr>
          <p:cNvPr id="4" name="TextBox 4"/>
          <p:cNvSpPr txBox="1"/>
          <p:nvPr/>
        </p:nvSpPr>
        <p:spPr>
          <a:xfrm>
            <a:off x="825087" y="9627801"/>
            <a:ext cx="13814516" cy="389276"/>
          </a:xfrm>
          <a:prstGeom prst="rect">
            <a:avLst/>
          </a:prstGeom>
        </p:spPr>
        <p:txBody>
          <a:bodyPr lIns="0" tIns="0" rIns="0" bIns="0" rtlCol="0" anchor="t">
            <a:spAutoFit/>
          </a:bodyPr>
          <a:lstStyle/>
          <a:p>
            <a:pPr algn="l">
              <a:lnSpc>
                <a:spcPts val="2520"/>
              </a:lnSpc>
            </a:pPr>
            <a:r>
              <a:rPr lang="en-US" sz="2100" b="1">
                <a:solidFill>
                  <a:srgbClr val="444444"/>
                </a:solidFill>
                <a:latin typeface="Trebuchet MS Bold"/>
                <a:ea typeface="Trebuchet MS Bold"/>
                <a:cs typeface="Trebuchet MS Bold"/>
                <a:sym typeface="Trebuchet MS Bold"/>
              </a:rPr>
              <a:t>*AMEG category B: </a:t>
            </a:r>
            <a:r>
              <a:rPr lang="en-US" sz="2100" u="sng">
                <a:solidFill>
                  <a:srgbClr val="467886"/>
                </a:solidFill>
                <a:latin typeface="Trebuchet MS"/>
                <a:ea typeface="Trebuchet MS"/>
                <a:cs typeface="Trebuchet MS"/>
                <a:sym typeface="Trebuchet MS"/>
                <a:hlinkClick r:id="rId3" tooltip="https://www.ema.europa.eu/en/documents/report/categorisation-antibiotics-european-union-answer-request-european-commission-updating-scientific_en.pdf"/>
              </a:rPr>
              <a:t>EMA/AMEG 2019, Categorisation of antibiotics in the European Union</a:t>
            </a:r>
          </a:p>
        </p:txBody>
      </p:sp>
      <p:sp>
        <p:nvSpPr>
          <p:cNvPr id="5" name="pole tekstowe 4">
            <a:extLst>
              <a:ext uri="{FF2B5EF4-FFF2-40B4-BE49-F238E27FC236}">
                <a16:creationId xmlns:a16="http://schemas.microsoft.com/office/drawing/2014/main" id="{FBABB8C7-C78B-AC96-BCF1-453EA8961C6C}"/>
              </a:ext>
            </a:extLst>
          </p:cNvPr>
          <p:cNvSpPr txBox="1"/>
          <p:nvPr/>
        </p:nvSpPr>
        <p:spPr>
          <a:xfrm>
            <a:off x="924074" y="8677716"/>
            <a:ext cx="2680113" cy="584775"/>
          </a:xfrm>
          <a:prstGeom prst="rect">
            <a:avLst/>
          </a:prstGeom>
          <a:noFill/>
        </p:spPr>
        <p:txBody>
          <a:bodyPr wrap="square" rtlCol="0">
            <a:spAutoFit/>
          </a:bodyPr>
          <a:lstStyle/>
          <a:p>
            <a:r>
              <a:rPr lang="pl-PL" sz="3200" b="1" dirty="0" err="1"/>
              <a:t>Chinolony</a:t>
            </a:r>
            <a:endParaRPr lang="pl-PL" sz="3200" b="1" dirty="0"/>
          </a:p>
        </p:txBody>
      </p:sp>
      <p:sp>
        <p:nvSpPr>
          <p:cNvPr id="6" name="pole tekstowe 5">
            <a:extLst>
              <a:ext uri="{FF2B5EF4-FFF2-40B4-BE49-F238E27FC236}">
                <a16:creationId xmlns:a16="http://schemas.microsoft.com/office/drawing/2014/main" id="{607ED958-79BC-A949-7F82-6C70BC29E871}"/>
              </a:ext>
            </a:extLst>
          </p:cNvPr>
          <p:cNvSpPr txBox="1"/>
          <p:nvPr/>
        </p:nvSpPr>
        <p:spPr>
          <a:xfrm>
            <a:off x="5273070" y="8714176"/>
            <a:ext cx="2680113" cy="584775"/>
          </a:xfrm>
          <a:prstGeom prst="rect">
            <a:avLst/>
          </a:prstGeom>
          <a:noFill/>
        </p:spPr>
        <p:txBody>
          <a:bodyPr wrap="square" rtlCol="0">
            <a:spAutoFit/>
          </a:bodyPr>
          <a:lstStyle/>
          <a:p>
            <a:r>
              <a:rPr lang="pl-PL" sz="3200" b="1" dirty="0" err="1"/>
              <a:t>Polimyksyny</a:t>
            </a:r>
            <a:endParaRPr lang="pl-PL" sz="3200" b="1" dirty="0"/>
          </a:p>
        </p:txBody>
      </p:sp>
      <p:sp>
        <p:nvSpPr>
          <p:cNvPr id="7" name="pole tekstowe 6">
            <a:extLst>
              <a:ext uri="{FF2B5EF4-FFF2-40B4-BE49-F238E27FC236}">
                <a16:creationId xmlns:a16="http://schemas.microsoft.com/office/drawing/2014/main" id="{B37632D6-7F46-2121-E3B5-C36129BC43E8}"/>
              </a:ext>
            </a:extLst>
          </p:cNvPr>
          <p:cNvSpPr txBox="1"/>
          <p:nvPr/>
        </p:nvSpPr>
        <p:spPr>
          <a:xfrm>
            <a:off x="8712980" y="8759785"/>
            <a:ext cx="4419600" cy="584775"/>
          </a:xfrm>
          <a:prstGeom prst="rect">
            <a:avLst/>
          </a:prstGeom>
          <a:noFill/>
        </p:spPr>
        <p:txBody>
          <a:bodyPr wrap="square" rtlCol="0">
            <a:spAutoFit/>
          </a:bodyPr>
          <a:lstStyle/>
          <a:p>
            <a:r>
              <a:rPr lang="pl-PL" sz="3200" b="1" dirty="0" err="1"/>
              <a:t>Cefalosporyny</a:t>
            </a:r>
            <a:r>
              <a:rPr lang="pl-PL" sz="3200" b="1" dirty="0"/>
              <a:t> 3 i 4 gen. </a:t>
            </a:r>
          </a:p>
        </p:txBody>
      </p:sp>
      <p:sp>
        <p:nvSpPr>
          <p:cNvPr id="8" name="pole tekstowe 7">
            <a:extLst>
              <a:ext uri="{FF2B5EF4-FFF2-40B4-BE49-F238E27FC236}">
                <a16:creationId xmlns:a16="http://schemas.microsoft.com/office/drawing/2014/main" id="{53D1B701-5031-EBE5-C65A-FDE9F708BD5A}"/>
              </a:ext>
            </a:extLst>
          </p:cNvPr>
          <p:cNvSpPr txBox="1"/>
          <p:nvPr/>
        </p:nvSpPr>
        <p:spPr>
          <a:xfrm>
            <a:off x="13901097" y="8759784"/>
            <a:ext cx="3505200" cy="584775"/>
          </a:xfrm>
          <a:prstGeom prst="rect">
            <a:avLst/>
          </a:prstGeom>
          <a:noFill/>
        </p:spPr>
        <p:txBody>
          <a:bodyPr wrap="square" rtlCol="0">
            <a:spAutoFit/>
          </a:bodyPr>
          <a:lstStyle/>
          <a:p>
            <a:r>
              <a:rPr lang="pl-PL" sz="3200" b="1" dirty="0" err="1"/>
              <a:t>Fluorochinolony</a:t>
            </a:r>
            <a:endParaRPr lang="pl-PL"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rown background with black text  Description automatically generated"/>
          <p:cNvSpPr/>
          <p:nvPr/>
        </p:nvSpPr>
        <p:spPr>
          <a:xfrm>
            <a:off x="0" y="4019107"/>
            <a:ext cx="6267892" cy="6267892"/>
          </a:xfrm>
          <a:custGeom>
            <a:avLst/>
            <a:gdLst/>
            <a:ahLst/>
            <a:cxnLst/>
            <a:rect l="l" t="t" r="r" b="b"/>
            <a:pathLst>
              <a:path w="6267892" h="6267892">
                <a:moveTo>
                  <a:pt x="0" y="0"/>
                </a:moveTo>
                <a:lnTo>
                  <a:pt x="6267892" y="0"/>
                </a:lnTo>
                <a:lnTo>
                  <a:pt x="6267892" y="6267893"/>
                </a:lnTo>
                <a:lnTo>
                  <a:pt x="0" y="6267893"/>
                </a:lnTo>
                <a:lnTo>
                  <a:pt x="0" y="0"/>
                </a:lnTo>
                <a:close/>
              </a:path>
            </a:pathLst>
          </a:custGeom>
          <a:blipFill>
            <a:blip r:embed="rId2"/>
            <a:stretch>
              <a:fillRect/>
            </a:stretch>
          </a:blipFill>
        </p:spPr>
        <p:txBody>
          <a:bodyPr/>
          <a:lstStyle/>
          <a:p>
            <a:endParaRPr lang="pl-PL"/>
          </a:p>
        </p:txBody>
      </p:sp>
      <p:sp>
        <p:nvSpPr>
          <p:cNvPr id="3" name="Freeform 3" descr="A brown background with black text  Description automatically generated"/>
          <p:cNvSpPr/>
          <p:nvPr/>
        </p:nvSpPr>
        <p:spPr>
          <a:xfrm>
            <a:off x="6010053" y="4019107"/>
            <a:ext cx="6267892" cy="6267892"/>
          </a:xfrm>
          <a:custGeom>
            <a:avLst/>
            <a:gdLst/>
            <a:ahLst/>
            <a:cxnLst/>
            <a:rect l="l" t="t" r="r" b="b"/>
            <a:pathLst>
              <a:path w="6267892" h="6267892">
                <a:moveTo>
                  <a:pt x="0" y="0"/>
                </a:moveTo>
                <a:lnTo>
                  <a:pt x="6267893" y="0"/>
                </a:lnTo>
                <a:lnTo>
                  <a:pt x="6267893" y="6267893"/>
                </a:lnTo>
                <a:lnTo>
                  <a:pt x="0" y="6267893"/>
                </a:lnTo>
                <a:lnTo>
                  <a:pt x="0" y="0"/>
                </a:lnTo>
                <a:close/>
              </a:path>
            </a:pathLst>
          </a:custGeom>
          <a:blipFill>
            <a:blip r:embed="rId3"/>
            <a:stretch>
              <a:fillRect/>
            </a:stretch>
          </a:blipFill>
        </p:spPr>
        <p:txBody>
          <a:bodyPr/>
          <a:lstStyle/>
          <a:p>
            <a:endParaRPr lang="pl-PL"/>
          </a:p>
        </p:txBody>
      </p:sp>
      <p:sp>
        <p:nvSpPr>
          <p:cNvPr id="4" name="Freeform 4" descr="A brown background with black text  Description automatically generated"/>
          <p:cNvSpPr/>
          <p:nvPr/>
        </p:nvSpPr>
        <p:spPr>
          <a:xfrm>
            <a:off x="12020108" y="4019106"/>
            <a:ext cx="6267892" cy="6267892"/>
          </a:xfrm>
          <a:custGeom>
            <a:avLst/>
            <a:gdLst/>
            <a:ahLst/>
            <a:cxnLst/>
            <a:rect l="l" t="t" r="r" b="b"/>
            <a:pathLst>
              <a:path w="6267892" h="6267892">
                <a:moveTo>
                  <a:pt x="0" y="0"/>
                </a:moveTo>
                <a:lnTo>
                  <a:pt x="6267892" y="0"/>
                </a:lnTo>
                <a:lnTo>
                  <a:pt x="6267892" y="6267892"/>
                </a:lnTo>
                <a:lnTo>
                  <a:pt x="0" y="6267892"/>
                </a:lnTo>
                <a:lnTo>
                  <a:pt x="0" y="0"/>
                </a:lnTo>
                <a:close/>
              </a:path>
            </a:pathLst>
          </a:custGeom>
          <a:blipFill>
            <a:blip r:embed="rId4"/>
            <a:stretch>
              <a:fillRect/>
            </a:stretch>
          </a:blipFill>
        </p:spPr>
        <p:txBody>
          <a:bodyPr/>
          <a:lstStyle/>
          <a:p>
            <a:endParaRPr lang="pl-PL"/>
          </a:p>
        </p:txBody>
      </p:sp>
      <p:sp>
        <p:nvSpPr>
          <p:cNvPr id="5" name="TextBox 5"/>
          <p:cNvSpPr txBox="1"/>
          <p:nvPr/>
        </p:nvSpPr>
        <p:spPr>
          <a:xfrm>
            <a:off x="304800" y="342900"/>
            <a:ext cx="17373599" cy="3308598"/>
          </a:xfrm>
          <a:prstGeom prst="rect">
            <a:avLst/>
          </a:prstGeom>
        </p:spPr>
        <p:txBody>
          <a:bodyPr wrap="square" lIns="0" tIns="0" rIns="0" bIns="0" rtlCol="0" anchor="t">
            <a:spAutoFit/>
          </a:bodyPr>
          <a:lstStyle/>
          <a:p>
            <a:pPr marL="651510" lvl="1" indent="-325755" algn="l">
              <a:lnSpc>
                <a:spcPts val="4320"/>
              </a:lnSpc>
              <a:buFont typeface="Arial"/>
              <a:buChar char="•"/>
            </a:pPr>
            <a:r>
              <a:rPr lang="pl-PL" sz="3600" dirty="0">
                <a:solidFill>
                  <a:srgbClr val="444444"/>
                </a:solidFill>
                <a:latin typeface="Trebuchet MS"/>
                <a:ea typeface="Trebuchet MS"/>
                <a:cs typeface="Trebuchet MS"/>
                <a:sym typeface="Trebuchet MS"/>
              </a:rPr>
              <a:t>Zapobieganie chorobom i holistyczna opieka nad zwierzętami mają kluczowe znaczenie dla właściwego zarządzania antybiotykami. </a:t>
            </a:r>
          </a:p>
          <a:p>
            <a:pPr marL="651510" lvl="1" indent="-325755" algn="l">
              <a:lnSpc>
                <a:spcPts val="4320"/>
              </a:lnSpc>
              <a:buFont typeface="Arial"/>
              <a:buChar char="•"/>
            </a:pPr>
            <a:r>
              <a:rPr lang="pl-PL" sz="3600" dirty="0">
                <a:solidFill>
                  <a:srgbClr val="444444"/>
                </a:solidFill>
                <a:latin typeface="Trebuchet MS"/>
                <a:ea typeface="Trebuchet MS"/>
                <a:cs typeface="Trebuchet MS"/>
                <a:sym typeface="Trebuchet MS"/>
              </a:rPr>
              <a:t>Jednak antybiotyki zawsze będą potrzebne lekarzom weterynarii, hodowcom i innym właścicielom zwierząt do leczenia infekcji bakteryjnych u zwierząt.</a:t>
            </a:r>
          </a:p>
          <a:p>
            <a:pPr marL="651510" lvl="1" indent="-325755" algn="l">
              <a:lnSpc>
                <a:spcPts val="4320"/>
              </a:lnSpc>
              <a:buFont typeface="Arial"/>
              <a:buChar char="•"/>
            </a:pPr>
            <a:r>
              <a:rPr lang="pl-PL" sz="3600" dirty="0">
                <a:solidFill>
                  <a:srgbClr val="444444"/>
                </a:solidFill>
                <a:latin typeface="Trebuchet MS"/>
                <a:ea typeface="Trebuchet MS"/>
                <a:cs typeface="Trebuchet MS"/>
                <a:sym typeface="Trebuchet MS"/>
              </a:rPr>
              <a:t>Obecnie nie istnieją żadne podobne alternatywy w leczeniu infekcji bakteryjnych.</a:t>
            </a:r>
            <a:endParaRPr lang="en-US" sz="3600" b="1" dirty="0">
              <a:solidFill>
                <a:srgbClr val="444444"/>
              </a:solidFill>
              <a:latin typeface="Trebuchet MS Bold"/>
              <a:ea typeface="Trebuchet MS Bold"/>
              <a:cs typeface="Trebuchet MS Bold"/>
              <a:sym typeface="Trebuchet MS Bold"/>
            </a:endParaRPr>
          </a:p>
        </p:txBody>
      </p:sp>
      <p:sp>
        <p:nvSpPr>
          <p:cNvPr id="6" name="TextBox 6"/>
          <p:cNvSpPr txBox="1"/>
          <p:nvPr/>
        </p:nvSpPr>
        <p:spPr>
          <a:xfrm>
            <a:off x="765295" y="5720524"/>
            <a:ext cx="4737302" cy="2724291"/>
          </a:xfrm>
          <a:prstGeom prst="rect">
            <a:avLst/>
          </a:prstGeom>
        </p:spPr>
        <p:txBody>
          <a:bodyPr lIns="0" tIns="0" rIns="0" bIns="0" rtlCol="0" anchor="t">
            <a:spAutoFit/>
          </a:bodyPr>
          <a:lstStyle/>
          <a:p>
            <a:pPr algn="l">
              <a:lnSpc>
                <a:spcPts val="4320"/>
              </a:lnSpc>
            </a:pPr>
            <a:r>
              <a:rPr lang="en-US" sz="3600" spc="162" dirty="0" err="1">
                <a:solidFill>
                  <a:srgbClr val="3C3E40"/>
                </a:solidFill>
                <a:latin typeface="Oswald"/>
                <a:ea typeface="Oswald"/>
                <a:cs typeface="Oswald"/>
                <a:sym typeface="Oswald"/>
              </a:rPr>
              <a:t>Kiedy</a:t>
            </a:r>
            <a:r>
              <a:rPr lang="en-US" sz="3600" spc="162" dirty="0">
                <a:solidFill>
                  <a:srgbClr val="3C3E40"/>
                </a:solidFill>
                <a:latin typeface="Oswald"/>
                <a:ea typeface="Oswald"/>
                <a:cs typeface="Oswald"/>
                <a:sym typeface="Oswald"/>
              </a:rPr>
              <a:t> </a:t>
            </a:r>
            <a:r>
              <a:rPr lang="en-US" sz="3600" spc="162" dirty="0" err="1">
                <a:solidFill>
                  <a:srgbClr val="3C3E40"/>
                </a:solidFill>
                <a:latin typeface="Oswald"/>
                <a:ea typeface="Oswald"/>
                <a:cs typeface="Oswald"/>
                <a:sym typeface="Oswald"/>
              </a:rPr>
              <a:t>dochodzi</a:t>
            </a:r>
            <a:r>
              <a:rPr lang="en-US" sz="3600" spc="162" dirty="0">
                <a:solidFill>
                  <a:srgbClr val="3C3E40"/>
                </a:solidFill>
                <a:latin typeface="Oswald"/>
                <a:ea typeface="Oswald"/>
                <a:cs typeface="Oswald"/>
                <a:sym typeface="Oswald"/>
              </a:rPr>
              <a:t> do </a:t>
            </a:r>
            <a:r>
              <a:rPr lang="en-US" sz="3600" spc="162" dirty="0" err="1">
                <a:solidFill>
                  <a:srgbClr val="3C3E40"/>
                </a:solidFill>
                <a:latin typeface="Oswald"/>
                <a:ea typeface="Oswald"/>
                <a:cs typeface="Oswald"/>
                <a:sym typeface="Oswald"/>
              </a:rPr>
              <a:t>infekcji</a:t>
            </a:r>
            <a:r>
              <a:rPr lang="en-US" sz="3600" spc="162" dirty="0">
                <a:solidFill>
                  <a:srgbClr val="3C3E40"/>
                </a:solidFill>
                <a:latin typeface="Oswald"/>
                <a:ea typeface="Oswald"/>
                <a:cs typeface="Oswald"/>
                <a:sym typeface="Oswald"/>
              </a:rPr>
              <a:t> </a:t>
            </a:r>
            <a:r>
              <a:rPr lang="en-US" sz="3600" spc="162" dirty="0" err="1">
                <a:solidFill>
                  <a:srgbClr val="3C3E40"/>
                </a:solidFill>
                <a:latin typeface="Oswald"/>
                <a:ea typeface="Oswald"/>
                <a:cs typeface="Oswald"/>
                <a:sym typeface="Oswald"/>
              </a:rPr>
              <a:t>bakteryjnej</a:t>
            </a:r>
            <a:r>
              <a:rPr lang="en-US" sz="3600" spc="162" dirty="0">
                <a:solidFill>
                  <a:srgbClr val="3C3E40"/>
                </a:solidFill>
                <a:latin typeface="Oswald"/>
                <a:ea typeface="Oswald"/>
                <a:cs typeface="Oswald"/>
                <a:sym typeface="Oswald"/>
              </a:rPr>
              <a:t>, </a:t>
            </a:r>
            <a:r>
              <a:rPr lang="en-US" sz="3600" spc="162" dirty="0" err="1">
                <a:solidFill>
                  <a:srgbClr val="3C3E40"/>
                </a:solidFill>
                <a:latin typeface="Oswald"/>
                <a:ea typeface="Oswald"/>
                <a:cs typeface="Oswald"/>
                <a:sym typeface="Oswald"/>
              </a:rPr>
              <a:t>podobnie</a:t>
            </a:r>
            <a:r>
              <a:rPr lang="en-US" sz="3600" spc="162" dirty="0">
                <a:solidFill>
                  <a:srgbClr val="3C3E40"/>
                </a:solidFill>
                <a:latin typeface="Oswald"/>
                <a:ea typeface="Oswald"/>
                <a:cs typeface="Oswald"/>
                <a:sym typeface="Oswald"/>
              </a:rPr>
              <a:t> jak </a:t>
            </a:r>
            <a:r>
              <a:rPr lang="en-US" sz="3600" spc="162" dirty="0" err="1">
                <a:solidFill>
                  <a:srgbClr val="3C3E40"/>
                </a:solidFill>
                <a:latin typeface="Oswald"/>
                <a:ea typeface="Oswald"/>
                <a:cs typeface="Oswald"/>
                <a:sym typeface="Oswald"/>
              </a:rPr>
              <a:t>ludzie</a:t>
            </a:r>
            <a:r>
              <a:rPr lang="en-US" sz="3600" spc="162" dirty="0">
                <a:solidFill>
                  <a:srgbClr val="3C3E40"/>
                </a:solidFill>
                <a:latin typeface="Oswald"/>
                <a:ea typeface="Oswald"/>
                <a:cs typeface="Oswald"/>
                <a:sym typeface="Oswald"/>
              </a:rPr>
              <a:t>, </a:t>
            </a:r>
            <a:r>
              <a:rPr lang="en-US" sz="3600" spc="162" dirty="0" err="1">
                <a:solidFill>
                  <a:srgbClr val="3C3E40"/>
                </a:solidFill>
                <a:latin typeface="Oswald"/>
                <a:ea typeface="Oswald"/>
                <a:cs typeface="Oswald"/>
                <a:sym typeface="Oswald"/>
              </a:rPr>
              <a:t>zwierzęta</a:t>
            </a:r>
            <a:r>
              <a:rPr lang="en-US" sz="3600" spc="162" dirty="0">
                <a:solidFill>
                  <a:srgbClr val="3C3E40"/>
                </a:solidFill>
                <a:latin typeface="Oswald"/>
                <a:ea typeface="Oswald"/>
                <a:cs typeface="Oswald"/>
                <a:sym typeface="Oswald"/>
              </a:rPr>
              <a:t> </a:t>
            </a:r>
            <a:r>
              <a:rPr lang="en-US" sz="3600" spc="162" dirty="0" err="1">
                <a:solidFill>
                  <a:srgbClr val="3C3E40"/>
                </a:solidFill>
                <a:latin typeface="Oswald"/>
                <a:ea typeface="Oswald"/>
                <a:cs typeface="Oswald"/>
                <a:sym typeface="Oswald"/>
              </a:rPr>
              <a:t>potrzebują</a:t>
            </a:r>
            <a:r>
              <a:rPr lang="en-US" sz="3600" spc="162" dirty="0">
                <a:solidFill>
                  <a:srgbClr val="3C3E40"/>
                </a:solidFill>
                <a:latin typeface="Oswald"/>
                <a:ea typeface="Oswald"/>
                <a:cs typeface="Oswald"/>
                <a:sym typeface="Oswald"/>
              </a:rPr>
              <a:t> </a:t>
            </a:r>
            <a:r>
              <a:rPr lang="en-US" sz="3600" spc="162" dirty="0" err="1">
                <a:solidFill>
                  <a:srgbClr val="3C3E40"/>
                </a:solidFill>
                <a:latin typeface="Oswald"/>
                <a:ea typeface="Oswald"/>
                <a:cs typeface="Oswald"/>
                <a:sym typeface="Oswald"/>
              </a:rPr>
              <a:t>leczenia</a:t>
            </a:r>
            <a:r>
              <a:rPr lang="en-US" sz="3600" spc="162" dirty="0">
                <a:solidFill>
                  <a:srgbClr val="3C3E40"/>
                </a:solidFill>
                <a:latin typeface="Oswald"/>
                <a:ea typeface="Oswald"/>
                <a:cs typeface="Oswald"/>
                <a:sym typeface="Oswald"/>
              </a:rPr>
              <a:t> </a:t>
            </a:r>
            <a:r>
              <a:rPr lang="en-US" sz="3600" spc="162" dirty="0" err="1">
                <a:solidFill>
                  <a:srgbClr val="3C3E40"/>
                </a:solidFill>
                <a:latin typeface="Oswald"/>
                <a:ea typeface="Oswald"/>
                <a:cs typeface="Oswald"/>
                <a:sym typeface="Oswald"/>
              </a:rPr>
              <a:t>antybiotykiem</a:t>
            </a:r>
            <a:r>
              <a:rPr lang="en-US" sz="3600" spc="162" dirty="0">
                <a:solidFill>
                  <a:srgbClr val="3C3E40"/>
                </a:solidFill>
                <a:latin typeface="Oswald"/>
                <a:ea typeface="Oswald"/>
                <a:cs typeface="Oswald"/>
                <a:sym typeface="Oswald"/>
              </a:rPr>
              <a:t>.</a:t>
            </a:r>
          </a:p>
        </p:txBody>
      </p:sp>
      <p:sp>
        <p:nvSpPr>
          <p:cNvPr id="7" name="TextBox 7"/>
          <p:cNvSpPr txBox="1"/>
          <p:nvPr/>
        </p:nvSpPr>
        <p:spPr>
          <a:xfrm>
            <a:off x="6730427" y="5328702"/>
            <a:ext cx="4988098" cy="3613886"/>
          </a:xfrm>
          <a:prstGeom prst="rect">
            <a:avLst/>
          </a:prstGeom>
        </p:spPr>
        <p:txBody>
          <a:bodyPr lIns="0" tIns="0" rIns="0" bIns="0" rtlCol="0" anchor="t">
            <a:spAutoFit/>
          </a:bodyPr>
          <a:lstStyle/>
          <a:p>
            <a:pPr algn="l">
              <a:lnSpc>
                <a:spcPts val="4064"/>
              </a:lnSpc>
            </a:pPr>
            <a:r>
              <a:rPr lang="en-US" sz="3600" spc="162">
                <a:solidFill>
                  <a:srgbClr val="3D3F41"/>
                </a:solidFill>
                <a:latin typeface="Oswald"/>
                <a:ea typeface="Oswald"/>
                <a:cs typeface="Oswald"/>
                <a:sym typeface="Oswald"/>
              </a:rPr>
              <a:t>Odpowiedzialne stosowanie antybiotyków w opiece nad zwierzętami wspiera ideę One Health, chroniąc zdrowie zwierząt </a:t>
            </a:r>
          </a:p>
          <a:p>
            <a:pPr algn="l">
              <a:lnSpc>
                <a:spcPts val="4064"/>
              </a:lnSpc>
            </a:pPr>
            <a:r>
              <a:rPr lang="en-US" sz="3600" spc="162">
                <a:solidFill>
                  <a:srgbClr val="3D3F41"/>
                </a:solidFill>
                <a:latin typeface="Oswald"/>
                <a:ea typeface="Oswald"/>
                <a:cs typeface="Oswald"/>
                <a:sym typeface="Oswald"/>
              </a:rPr>
              <a:t>i zapewniając bezpieczną oraz wartościową żywność.</a:t>
            </a:r>
          </a:p>
        </p:txBody>
      </p:sp>
      <p:sp>
        <p:nvSpPr>
          <p:cNvPr id="8" name="TextBox 8"/>
          <p:cNvSpPr txBox="1"/>
          <p:nvPr/>
        </p:nvSpPr>
        <p:spPr>
          <a:xfrm>
            <a:off x="12893882" y="5902584"/>
            <a:ext cx="4520343" cy="2542231"/>
          </a:xfrm>
          <a:prstGeom prst="rect">
            <a:avLst/>
          </a:prstGeom>
        </p:spPr>
        <p:txBody>
          <a:bodyPr lIns="0" tIns="0" rIns="0" bIns="0" rtlCol="0" anchor="t">
            <a:spAutoFit/>
          </a:bodyPr>
          <a:lstStyle/>
          <a:p>
            <a:pPr algn="l">
              <a:lnSpc>
                <a:spcPts val="4028"/>
              </a:lnSpc>
            </a:pPr>
            <a:r>
              <a:rPr lang="en-US" sz="3600" spc="118">
                <a:solidFill>
                  <a:srgbClr val="3D3F41"/>
                </a:solidFill>
                <a:latin typeface="Oswald"/>
                <a:ea typeface="Oswald"/>
                <a:cs typeface="Oswald"/>
                <a:sym typeface="Oswald"/>
              </a:rPr>
              <a:t>Antybiotyki leczą choroby i zapobiegają dalszemu cierpieniu zwierząt domowych oraz hodowlanych.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3400" y="824974"/>
            <a:ext cx="7010399" cy="8271495"/>
          </a:xfrm>
          <a:prstGeom prst="rect">
            <a:avLst/>
          </a:prstGeom>
        </p:spPr>
        <p:txBody>
          <a:bodyPr wrap="square" lIns="0" tIns="0" rIns="0" bIns="0" rtlCol="0" anchor="t">
            <a:spAutoFit/>
          </a:bodyPr>
          <a:lstStyle/>
          <a:p>
            <a:pPr marL="651510" lvl="1" indent="-325755" algn="l">
              <a:lnSpc>
                <a:spcPts val="4320"/>
              </a:lnSpc>
              <a:buFont typeface="Arial"/>
              <a:buChar char="•"/>
            </a:pPr>
            <a:r>
              <a:rPr lang="pl-PL" sz="3600" dirty="0">
                <a:solidFill>
                  <a:srgbClr val="444444"/>
                </a:solidFill>
                <a:latin typeface="Trebuchet MS"/>
                <a:ea typeface="Trebuchet MS"/>
                <a:cs typeface="Trebuchet MS"/>
                <a:sym typeface="Trebuchet MS"/>
              </a:rPr>
              <a:t>Bez względu na to, jak dobrze się o nie dba, zwierzęta mogą zachorować na choroby zagrażające ich życiu, które można leczyć wyłącznie za pomocą określonych antybiotyków.</a:t>
            </a:r>
          </a:p>
          <a:p>
            <a:pPr marL="651510" lvl="1" indent="-325755" algn="l">
              <a:lnSpc>
                <a:spcPts val="4320"/>
              </a:lnSpc>
              <a:buFont typeface="Arial"/>
              <a:buChar char="•"/>
            </a:pPr>
            <a:endParaRPr lang="pl-PL" sz="3600" dirty="0">
              <a:solidFill>
                <a:srgbClr val="444444"/>
              </a:solidFill>
              <a:latin typeface="Trebuchet MS"/>
              <a:ea typeface="Trebuchet MS"/>
              <a:cs typeface="Trebuchet MS"/>
              <a:sym typeface="Trebuchet MS"/>
            </a:endParaRPr>
          </a:p>
          <a:p>
            <a:pPr marL="651510" lvl="1" indent="-325755" algn="l">
              <a:lnSpc>
                <a:spcPts val="4320"/>
              </a:lnSpc>
              <a:buFont typeface="Arial"/>
              <a:buChar char="•"/>
            </a:pPr>
            <a:r>
              <a:rPr lang="pl-PL" sz="3600" dirty="0">
                <a:solidFill>
                  <a:srgbClr val="444444"/>
                </a:solidFill>
                <a:latin typeface="Trebuchet MS"/>
                <a:ea typeface="Trebuchet MS"/>
                <a:cs typeface="Trebuchet MS"/>
                <a:sym typeface="Trebuchet MS"/>
              </a:rPr>
              <a:t>Szereg opcji terapeutycznych jest niezbędnych, aby zapewnić, że zwierzęta nie są pozostawione bez ochrony, co może powodować niepotrzebne cierpienie i śmierć.</a:t>
            </a:r>
            <a:endParaRPr lang="en-US" sz="3600" dirty="0">
              <a:solidFill>
                <a:srgbClr val="444444"/>
              </a:solidFill>
              <a:latin typeface="Trebuchet MS"/>
              <a:ea typeface="Trebuchet MS"/>
              <a:cs typeface="Trebuchet MS"/>
              <a:sym typeface="Trebuchet MS"/>
            </a:endParaRPr>
          </a:p>
        </p:txBody>
      </p:sp>
      <p:sp>
        <p:nvSpPr>
          <p:cNvPr id="3" name="Freeform 3" descr="A group of animals on a blue background  Description automatically generated"/>
          <p:cNvSpPr/>
          <p:nvPr/>
        </p:nvSpPr>
        <p:spPr>
          <a:xfrm>
            <a:off x="8165914" y="0"/>
            <a:ext cx="10122086" cy="10344372"/>
          </a:xfrm>
          <a:custGeom>
            <a:avLst/>
            <a:gdLst/>
            <a:ahLst/>
            <a:cxnLst/>
            <a:rect l="l" t="t" r="r" b="b"/>
            <a:pathLst>
              <a:path w="10122086" h="10344372">
                <a:moveTo>
                  <a:pt x="0" y="0"/>
                </a:moveTo>
                <a:lnTo>
                  <a:pt x="10122086" y="0"/>
                </a:lnTo>
                <a:lnTo>
                  <a:pt x="10122086" y="10344372"/>
                </a:lnTo>
                <a:lnTo>
                  <a:pt x="0" y="10344372"/>
                </a:lnTo>
                <a:lnTo>
                  <a:pt x="0" y="0"/>
                </a:lnTo>
                <a:close/>
              </a:path>
            </a:pathLst>
          </a:custGeom>
          <a:blipFill>
            <a:blip r:embed="rId2"/>
            <a:stretch>
              <a:fillRect t="-38412"/>
            </a:stretch>
          </a:blipFill>
        </p:spPr>
        <p:txBody>
          <a:bodyPr/>
          <a:lstStyle/>
          <a:p>
            <a:endParaRPr lang="pl-PL"/>
          </a:p>
        </p:txBody>
      </p:sp>
      <p:sp>
        <p:nvSpPr>
          <p:cNvPr id="4" name="TextBox 4"/>
          <p:cNvSpPr txBox="1"/>
          <p:nvPr/>
        </p:nvSpPr>
        <p:spPr>
          <a:xfrm>
            <a:off x="14094038" y="173823"/>
            <a:ext cx="4174912" cy="1957415"/>
          </a:xfrm>
          <a:prstGeom prst="rect">
            <a:avLst/>
          </a:prstGeom>
        </p:spPr>
        <p:txBody>
          <a:bodyPr lIns="0" tIns="0" rIns="0" bIns="0" rtlCol="0" anchor="t">
            <a:spAutoFit/>
          </a:bodyPr>
          <a:lstStyle/>
          <a:p>
            <a:pPr algn="l">
              <a:lnSpc>
                <a:spcPts val="2408"/>
              </a:lnSpc>
            </a:pPr>
            <a:endParaRPr/>
          </a:p>
          <a:p>
            <a:pPr algn="l">
              <a:lnSpc>
                <a:spcPts val="2730"/>
              </a:lnSpc>
            </a:pPr>
            <a:r>
              <a:rPr lang="en-US" sz="2100" spc="18">
                <a:solidFill>
                  <a:srgbClr val="E6ECED"/>
                </a:solidFill>
                <a:latin typeface="Roboto Condensed"/>
                <a:ea typeface="Roboto Condensed"/>
                <a:cs typeface="Roboto Condensed"/>
                <a:sym typeface="Roboto Condensed"/>
              </a:rPr>
              <a:t>Dla naszych kotów, powszechne infekcje, takie jak Mycoplasma haemofelis, są bardzo bolesne </a:t>
            </a:r>
          </a:p>
          <a:p>
            <a:pPr algn="l">
              <a:lnSpc>
                <a:spcPts val="2408"/>
              </a:lnSpc>
            </a:pPr>
            <a:r>
              <a:rPr lang="en-US" sz="2100" spc="18">
                <a:solidFill>
                  <a:srgbClr val="E6ECED"/>
                </a:solidFill>
                <a:latin typeface="Roboto Condensed"/>
                <a:ea typeface="Roboto Condensed"/>
                <a:cs typeface="Roboto Condensed"/>
                <a:sym typeface="Roboto Condensed"/>
              </a:rPr>
              <a:t>i mogą stanowić zagrożenie dla życia.</a:t>
            </a:r>
          </a:p>
          <a:p>
            <a:pPr algn="l">
              <a:lnSpc>
                <a:spcPts val="2408"/>
              </a:lnSpc>
            </a:pPr>
            <a:endParaRPr lang="en-US" sz="2100" spc="18">
              <a:solidFill>
                <a:srgbClr val="E6ECED"/>
              </a:solidFill>
              <a:latin typeface="Roboto Condensed"/>
              <a:ea typeface="Roboto Condensed"/>
              <a:cs typeface="Roboto Condensed"/>
              <a:sym typeface="Roboto Condensed"/>
            </a:endParaRPr>
          </a:p>
        </p:txBody>
      </p:sp>
      <p:sp>
        <p:nvSpPr>
          <p:cNvPr id="5" name="TextBox 5"/>
          <p:cNvSpPr txBox="1"/>
          <p:nvPr/>
        </p:nvSpPr>
        <p:spPr>
          <a:xfrm>
            <a:off x="8526306" y="2777235"/>
            <a:ext cx="4457578" cy="1895517"/>
          </a:xfrm>
          <a:prstGeom prst="rect">
            <a:avLst/>
          </a:prstGeom>
        </p:spPr>
        <p:txBody>
          <a:bodyPr lIns="0" tIns="0" rIns="0" bIns="0" rtlCol="0" anchor="t">
            <a:spAutoFit/>
          </a:bodyPr>
          <a:lstStyle/>
          <a:p>
            <a:pPr algn="l">
              <a:lnSpc>
                <a:spcPts val="2520"/>
              </a:lnSpc>
            </a:pPr>
            <a:r>
              <a:rPr lang="en-US" sz="2100" spc="98">
                <a:solidFill>
                  <a:srgbClr val="E6ECED"/>
                </a:solidFill>
                <a:latin typeface="Roboto Condensed"/>
                <a:ea typeface="Roboto Condensed"/>
                <a:cs typeface="Roboto Condensed"/>
                <a:sym typeface="Roboto Condensed"/>
              </a:rPr>
              <a:t>U naszych psów infekcje układu moczowo-płciowego powodują silny ból, a poważne infekcje skórne prowadzą do obrzęków i pęcherzy, przez co proste ruchy, takie jak chodzenie, stają się niemożliwe.</a:t>
            </a:r>
          </a:p>
        </p:txBody>
      </p:sp>
      <p:sp>
        <p:nvSpPr>
          <p:cNvPr id="6" name="TextBox 6"/>
          <p:cNvSpPr txBox="1"/>
          <p:nvPr/>
        </p:nvSpPr>
        <p:spPr>
          <a:xfrm>
            <a:off x="8526306" y="7671973"/>
            <a:ext cx="3843276" cy="2386811"/>
          </a:xfrm>
          <a:prstGeom prst="rect">
            <a:avLst/>
          </a:prstGeom>
        </p:spPr>
        <p:txBody>
          <a:bodyPr lIns="0" tIns="0" rIns="0" bIns="0" rtlCol="0" anchor="t">
            <a:spAutoFit/>
          </a:bodyPr>
          <a:lstStyle/>
          <a:p>
            <a:pPr algn="l">
              <a:lnSpc>
                <a:spcPts val="2739"/>
              </a:lnSpc>
            </a:pPr>
            <a:endParaRPr dirty="0"/>
          </a:p>
          <a:p>
            <a:pPr algn="l">
              <a:lnSpc>
                <a:spcPts val="2739"/>
              </a:lnSpc>
            </a:pPr>
            <a:r>
              <a:rPr lang="en-US" sz="2319" spc="4" dirty="0" err="1">
                <a:solidFill>
                  <a:srgbClr val="E6ECED"/>
                </a:solidFill>
                <a:latin typeface="Roboto Condensed"/>
                <a:ea typeface="Roboto Condensed"/>
                <a:cs typeface="Roboto Condensed"/>
                <a:sym typeface="Roboto Condensed"/>
              </a:rPr>
              <a:t>Młode</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źrebięta</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mogą</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zarazić</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się</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bakteriami</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Rhodococcus</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equi</a:t>
            </a:r>
            <a:r>
              <a:rPr lang="en-US" sz="2319" spc="4" dirty="0">
                <a:solidFill>
                  <a:srgbClr val="E6ECED"/>
                </a:solidFill>
                <a:latin typeface="Roboto Condensed"/>
                <a:ea typeface="Roboto Condensed"/>
                <a:cs typeface="Roboto Condensed"/>
                <a:sym typeface="Roboto Condensed"/>
              </a:rPr>
              <a:t> </a:t>
            </a:r>
          </a:p>
          <a:p>
            <a:pPr algn="l">
              <a:lnSpc>
                <a:spcPts val="2739"/>
              </a:lnSpc>
            </a:pPr>
            <a:r>
              <a:rPr lang="en-US" sz="2319" spc="4" dirty="0">
                <a:solidFill>
                  <a:srgbClr val="E6ECED"/>
                </a:solidFill>
                <a:latin typeface="Roboto Condensed"/>
                <a:ea typeface="Roboto Condensed"/>
                <a:cs typeface="Roboto Condensed"/>
                <a:sym typeface="Roboto Condensed"/>
              </a:rPr>
              <a:t>z </a:t>
            </a:r>
            <a:r>
              <a:rPr lang="en-US" sz="2319" spc="4" dirty="0" err="1">
                <a:solidFill>
                  <a:srgbClr val="E6ECED"/>
                </a:solidFill>
                <a:latin typeface="Roboto Condensed"/>
                <a:ea typeface="Roboto Condensed"/>
                <a:cs typeface="Roboto Condensed"/>
                <a:sym typeface="Roboto Condensed"/>
              </a:rPr>
              <a:t>gleby</a:t>
            </a:r>
            <a:r>
              <a:rPr lang="en-US" sz="2319" spc="4" dirty="0">
                <a:solidFill>
                  <a:srgbClr val="E6ECED"/>
                </a:solidFill>
                <a:latin typeface="Roboto Condensed"/>
                <a:ea typeface="Roboto Condensed"/>
                <a:cs typeface="Roboto Condensed"/>
                <a:sym typeface="Roboto Condensed"/>
              </a:rPr>
              <a:t>, co </a:t>
            </a:r>
            <a:r>
              <a:rPr lang="en-US" sz="2319" spc="4" dirty="0" err="1">
                <a:solidFill>
                  <a:srgbClr val="E6ECED"/>
                </a:solidFill>
                <a:latin typeface="Roboto Condensed"/>
                <a:ea typeface="Roboto Condensed"/>
                <a:cs typeface="Roboto Condensed"/>
                <a:sym typeface="Roboto Condensed"/>
              </a:rPr>
              <a:t>poważnie</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wpływa</a:t>
            </a:r>
            <a:r>
              <a:rPr lang="en-US" sz="2319" spc="4" dirty="0">
                <a:solidFill>
                  <a:srgbClr val="E6ECED"/>
                </a:solidFill>
                <a:latin typeface="Roboto Condensed"/>
                <a:ea typeface="Roboto Condensed"/>
                <a:cs typeface="Roboto Condensed"/>
                <a:sym typeface="Roboto Condensed"/>
              </a:rPr>
              <a:t> na ich </a:t>
            </a:r>
            <a:r>
              <a:rPr lang="en-US" sz="2319" spc="4" dirty="0" err="1">
                <a:solidFill>
                  <a:srgbClr val="E6ECED"/>
                </a:solidFill>
                <a:latin typeface="Roboto Condensed"/>
                <a:ea typeface="Roboto Condensed"/>
                <a:cs typeface="Roboto Condensed"/>
                <a:sym typeface="Roboto Condensed"/>
              </a:rPr>
              <a:t>układ</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oddechowy</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i</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może</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prowadzić</a:t>
            </a:r>
            <a:r>
              <a:rPr lang="en-US" sz="2319" spc="4" dirty="0">
                <a:solidFill>
                  <a:srgbClr val="E6ECED"/>
                </a:solidFill>
                <a:latin typeface="Roboto Condensed"/>
                <a:ea typeface="Roboto Condensed"/>
                <a:cs typeface="Roboto Condensed"/>
                <a:sym typeface="Roboto Condensed"/>
              </a:rPr>
              <a:t> do </a:t>
            </a:r>
            <a:r>
              <a:rPr lang="en-US" sz="2319" spc="4" dirty="0" err="1">
                <a:solidFill>
                  <a:srgbClr val="E6ECED"/>
                </a:solidFill>
                <a:latin typeface="Roboto Condensed"/>
                <a:ea typeface="Roboto Condensed"/>
                <a:cs typeface="Roboto Condensed"/>
                <a:sym typeface="Roboto Condensed"/>
              </a:rPr>
              <a:t>zapalenia</a:t>
            </a:r>
            <a:r>
              <a:rPr lang="en-US" sz="2319" spc="4" dirty="0">
                <a:solidFill>
                  <a:srgbClr val="E6ECED"/>
                </a:solidFill>
                <a:latin typeface="Roboto Condensed"/>
                <a:ea typeface="Roboto Condensed"/>
                <a:cs typeface="Roboto Condensed"/>
                <a:sym typeface="Roboto Condensed"/>
              </a:rPr>
              <a:t> </a:t>
            </a:r>
            <a:r>
              <a:rPr lang="en-US" sz="2319" spc="4" dirty="0" err="1">
                <a:solidFill>
                  <a:srgbClr val="E6ECED"/>
                </a:solidFill>
                <a:latin typeface="Roboto Condensed"/>
                <a:ea typeface="Roboto Condensed"/>
                <a:cs typeface="Roboto Condensed"/>
                <a:sym typeface="Roboto Condensed"/>
              </a:rPr>
              <a:t>płuc</a:t>
            </a:r>
            <a:r>
              <a:rPr lang="en-US" sz="2319" spc="4" dirty="0">
                <a:solidFill>
                  <a:srgbClr val="E6ECED"/>
                </a:solidFill>
                <a:latin typeface="Roboto Condensed"/>
                <a:ea typeface="Roboto Condensed"/>
                <a:cs typeface="Roboto Condensed"/>
                <a:sym typeface="Roboto Condensed"/>
              </a:rPr>
              <a:t>.</a:t>
            </a:r>
          </a:p>
          <a:p>
            <a:pPr algn="l">
              <a:lnSpc>
                <a:spcPts val="2511"/>
              </a:lnSpc>
            </a:pPr>
            <a:endParaRPr lang="en-US" sz="2319" spc="4" dirty="0">
              <a:solidFill>
                <a:srgbClr val="E6ECED"/>
              </a:solidFill>
              <a:latin typeface="Roboto Condensed"/>
              <a:ea typeface="Roboto Condensed"/>
              <a:cs typeface="Roboto Condensed"/>
              <a:sym typeface="Roboto Condensed"/>
            </a:endParaRPr>
          </a:p>
        </p:txBody>
      </p:sp>
      <p:sp>
        <p:nvSpPr>
          <p:cNvPr id="7" name="TextBox 7"/>
          <p:cNvSpPr txBox="1"/>
          <p:nvPr/>
        </p:nvSpPr>
        <p:spPr>
          <a:xfrm>
            <a:off x="13902658" y="5309692"/>
            <a:ext cx="4385342" cy="1632344"/>
          </a:xfrm>
          <a:prstGeom prst="rect">
            <a:avLst/>
          </a:prstGeom>
        </p:spPr>
        <p:txBody>
          <a:bodyPr lIns="0" tIns="0" rIns="0" bIns="0" rtlCol="0" anchor="t">
            <a:spAutoFit/>
          </a:bodyPr>
          <a:lstStyle/>
          <a:p>
            <a:pPr algn="l">
              <a:lnSpc>
                <a:spcPts val="2616"/>
              </a:lnSpc>
            </a:pPr>
            <a:r>
              <a:rPr lang="en-US" sz="2204" spc="41">
                <a:solidFill>
                  <a:srgbClr val="E6ECED"/>
                </a:solidFill>
                <a:latin typeface="Roboto Condensed"/>
                <a:ea typeface="Roboto Condensed"/>
                <a:cs typeface="Roboto Condensed"/>
                <a:sym typeface="Roboto Condensed"/>
              </a:rPr>
              <a:t>Nowonarodzone cielęta są bardzo podatne na bakterie wywołujące biegunkę w pierwszych tygodniach życia, co może prowadzić do poważnego odwodnienia i choroby.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9992" y="1402176"/>
            <a:ext cx="18497993" cy="8903874"/>
            <a:chOff x="0" y="0"/>
            <a:chExt cx="4871899" cy="2345053"/>
          </a:xfrm>
        </p:grpSpPr>
        <p:sp>
          <p:nvSpPr>
            <p:cNvPr id="3" name="Freeform 3"/>
            <p:cNvSpPr/>
            <p:nvPr/>
          </p:nvSpPr>
          <p:spPr>
            <a:xfrm>
              <a:off x="0" y="0"/>
              <a:ext cx="4871899" cy="2345053"/>
            </a:xfrm>
            <a:custGeom>
              <a:avLst/>
              <a:gdLst/>
              <a:ahLst/>
              <a:cxnLst/>
              <a:rect l="l" t="t" r="r" b="b"/>
              <a:pathLst>
                <a:path w="4871899" h="2345053">
                  <a:moveTo>
                    <a:pt x="0" y="0"/>
                  </a:moveTo>
                  <a:lnTo>
                    <a:pt x="4871899" y="0"/>
                  </a:lnTo>
                  <a:lnTo>
                    <a:pt x="4871899" y="2345053"/>
                  </a:lnTo>
                  <a:lnTo>
                    <a:pt x="0" y="2345053"/>
                  </a:lnTo>
                  <a:close/>
                </a:path>
              </a:pathLst>
            </a:custGeom>
            <a:solidFill>
              <a:srgbClr val="BE7729"/>
            </a:solidFill>
          </p:spPr>
          <p:txBody>
            <a:bodyPr/>
            <a:lstStyle/>
            <a:p>
              <a:endParaRPr lang="pl-PL"/>
            </a:p>
          </p:txBody>
        </p:sp>
        <p:sp>
          <p:nvSpPr>
            <p:cNvPr id="4" name="TextBox 4"/>
            <p:cNvSpPr txBox="1"/>
            <p:nvPr/>
          </p:nvSpPr>
          <p:spPr>
            <a:xfrm>
              <a:off x="0" y="-28575"/>
              <a:ext cx="4871899" cy="2373628"/>
            </a:xfrm>
            <a:prstGeom prst="rect">
              <a:avLst/>
            </a:prstGeom>
          </p:spPr>
          <p:txBody>
            <a:bodyPr lIns="50800" tIns="50800" rIns="50800" bIns="50800" rtlCol="0" anchor="ctr"/>
            <a:lstStyle/>
            <a:p>
              <a:pPr algn="ctr">
                <a:lnSpc>
                  <a:spcPts val="2835"/>
                </a:lnSpc>
              </a:pPr>
              <a:endParaRPr/>
            </a:p>
          </p:txBody>
        </p:sp>
      </p:grpSp>
      <p:sp>
        <p:nvSpPr>
          <p:cNvPr id="5" name="TextBox 5"/>
          <p:cNvSpPr txBox="1"/>
          <p:nvPr/>
        </p:nvSpPr>
        <p:spPr>
          <a:xfrm>
            <a:off x="2667000" y="-406261"/>
            <a:ext cx="15249664" cy="2064476"/>
          </a:xfrm>
          <a:prstGeom prst="rect">
            <a:avLst/>
          </a:prstGeom>
        </p:spPr>
        <p:txBody>
          <a:bodyPr wrap="square" lIns="0" tIns="0" rIns="0" bIns="0" rtlCol="0" anchor="t">
            <a:spAutoFit/>
          </a:bodyPr>
          <a:lstStyle/>
          <a:p>
            <a:pPr algn="ctr">
              <a:lnSpc>
                <a:spcPts val="5586"/>
              </a:lnSpc>
            </a:pPr>
            <a:endParaRPr dirty="0"/>
          </a:p>
          <a:p>
            <a:pPr algn="ctr">
              <a:lnSpc>
                <a:spcPts val="5586"/>
              </a:lnSpc>
            </a:pPr>
            <a:r>
              <a:rPr lang="en-US" sz="3990" spc="-91" dirty="0" err="1">
                <a:solidFill>
                  <a:srgbClr val="259DAA"/>
                </a:solidFill>
                <a:latin typeface="Futura"/>
                <a:ea typeface="Futura"/>
                <a:cs typeface="Futura"/>
                <a:sym typeface="Futura"/>
              </a:rPr>
              <a:t>Dlaczego</a:t>
            </a:r>
            <a:r>
              <a:rPr lang="en-US" sz="3990" spc="-91" dirty="0">
                <a:solidFill>
                  <a:srgbClr val="259DAA"/>
                </a:solidFill>
                <a:latin typeface="Futura"/>
                <a:ea typeface="Futura"/>
                <a:cs typeface="Futura"/>
                <a:sym typeface="Futura"/>
              </a:rPr>
              <a:t> </a:t>
            </a:r>
            <a:r>
              <a:rPr lang="en-US" sz="3990" spc="-91" dirty="0" err="1">
                <a:solidFill>
                  <a:srgbClr val="259DAA"/>
                </a:solidFill>
                <a:latin typeface="Futura"/>
                <a:ea typeface="Futura"/>
                <a:cs typeface="Futura"/>
                <a:sym typeface="Futura"/>
              </a:rPr>
              <a:t>lekarze</a:t>
            </a:r>
            <a:r>
              <a:rPr lang="en-US" sz="3990" spc="-91" dirty="0">
                <a:solidFill>
                  <a:srgbClr val="259DAA"/>
                </a:solidFill>
                <a:latin typeface="Futura"/>
                <a:ea typeface="Futura"/>
                <a:cs typeface="Futura"/>
                <a:sym typeface="Futura"/>
              </a:rPr>
              <a:t> </a:t>
            </a:r>
            <a:r>
              <a:rPr lang="en-US" sz="3990" spc="-91" dirty="0" err="1">
                <a:solidFill>
                  <a:srgbClr val="259DAA"/>
                </a:solidFill>
                <a:latin typeface="Futura"/>
                <a:ea typeface="Futura"/>
                <a:cs typeface="Futura"/>
                <a:sym typeface="Futura"/>
              </a:rPr>
              <a:t>weterynarii</a:t>
            </a:r>
            <a:r>
              <a:rPr lang="en-US" sz="3990" spc="-91" dirty="0">
                <a:solidFill>
                  <a:srgbClr val="259DAA"/>
                </a:solidFill>
                <a:latin typeface="Futura"/>
                <a:ea typeface="Futura"/>
                <a:cs typeface="Futura"/>
                <a:sym typeface="Futura"/>
              </a:rPr>
              <a:t> </a:t>
            </a:r>
            <a:r>
              <a:rPr lang="en-US" sz="3990" spc="-91" dirty="0" err="1">
                <a:solidFill>
                  <a:srgbClr val="259DAA"/>
                </a:solidFill>
                <a:latin typeface="Futura"/>
                <a:ea typeface="Futura"/>
                <a:cs typeface="Futura"/>
                <a:sym typeface="Futura"/>
              </a:rPr>
              <a:t>stosują</a:t>
            </a:r>
            <a:r>
              <a:rPr lang="en-US" sz="3990" spc="-91" dirty="0">
                <a:solidFill>
                  <a:srgbClr val="259DAA"/>
                </a:solidFill>
                <a:latin typeface="Futura"/>
                <a:ea typeface="Futura"/>
                <a:cs typeface="Futura"/>
                <a:sym typeface="Futura"/>
              </a:rPr>
              <a:t> </a:t>
            </a:r>
            <a:r>
              <a:rPr lang="en-US" sz="3990" spc="-91" dirty="0" err="1">
                <a:solidFill>
                  <a:srgbClr val="259DAA"/>
                </a:solidFill>
                <a:latin typeface="Futura"/>
                <a:ea typeface="Futura"/>
                <a:cs typeface="Futura"/>
                <a:sym typeface="Futura"/>
              </a:rPr>
              <a:t>antybiotyki</a:t>
            </a:r>
            <a:r>
              <a:rPr lang="en-US" sz="3990" spc="-91" dirty="0">
                <a:solidFill>
                  <a:srgbClr val="259DAA"/>
                </a:solidFill>
                <a:latin typeface="Futura"/>
                <a:ea typeface="Futura"/>
                <a:cs typeface="Futura"/>
                <a:sym typeface="Futura"/>
              </a:rPr>
              <a:t> w </a:t>
            </a:r>
            <a:r>
              <a:rPr lang="en-US" sz="3990" spc="-91" dirty="0" err="1">
                <a:solidFill>
                  <a:srgbClr val="259DAA"/>
                </a:solidFill>
                <a:latin typeface="Futura"/>
                <a:ea typeface="Futura"/>
                <a:cs typeface="Futura"/>
                <a:sym typeface="Futura"/>
              </a:rPr>
              <a:t>leczeniu</a:t>
            </a:r>
            <a:r>
              <a:rPr lang="en-US" sz="3990" spc="-91" dirty="0">
                <a:solidFill>
                  <a:srgbClr val="259DAA"/>
                </a:solidFill>
                <a:latin typeface="Futura"/>
                <a:ea typeface="Futura"/>
                <a:cs typeface="Futura"/>
                <a:sym typeface="Futura"/>
              </a:rPr>
              <a:t> </a:t>
            </a:r>
            <a:r>
              <a:rPr lang="en-US" sz="3990" spc="-91" dirty="0" err="1">
                <a:solidFill>
                  <a:srgbClr val="259DAA"/>
                </a:solidFill>
                <a:latin typeface="Futura"/>
                <a:ea typeface="Futura"/>
                <a:cs typeface="Futura"/>
                <a:sym typeface="Futura"/>
              </a:rPr>
              <a:t>zwierząt</a:t>
            </a:r>
            <a:r>
              <a:rPr lang="en-US" sz="3990" spc="-91" dirty="0">
                <a:solidFill>
                  <a:srgbClr val="259DAA"/>
                </a:solidFill>
                <a:latin typeface="Futura"/>
                <a:ea typeface="Futura"/>
                <a:cs typeface="Futura"/>
                <a:sym typeface="Futura"/>
              </a:rPr>
              <a:t>?</a:t>
            </a:r>
          </a:p>
          <a:p>
            <a:pPr algn="ctr">
              <a:lnSpc>
                <a:spcPts val="5586"/>
              </a:lnSpc>
            </a:pPr>
            <a:endParaRPr lang="en-US" sz="3990" spc="-91" dirty="0">
              <a:solidFill>
                <a:srgbClr val="259DAA"/>
              </a:solidFill>
              <a:latin typeface="Futura"/>
              <a:ea typeface="Futura"/>
              <a:cs typeface="Futura"/>
              <a:sym typeface="Futura"/>
            </a:endParaRPr>
          </a:p>
        </p:txBody>
      </p:sp>
      <p:sp>
        <p:nvSpPr>
          <p:cNvPr id="6" name="TextBox 6"/>
          <p:cNvSpPr txBox="1"/>
          <p:nvPr/>
        </p:nvSpPr>
        <p:spPr>
          <a:xfrm>
            <a:off x="5863167" y="3642155"/>
            <a:ext cx="9920714" cy="1374267"/>
          </a:xfrm>
          <a:prstGeom prst="rect">
            <a:avLst/>
          </a:prstGeom>
        </p:spPr>
        <p:txBody>
          <a:bodyPr lIns="0" tIns="0" rIns="0" bIns="0" rtlCol="0" anchor="t">
            <a:spAutoFit/>
          </a:bodyPr>
          <a:lstStyle/>
          <a:p>
            <a:pPr algn="l">
              <a:lnSpc>
                <a:spcPts val="3639"/>
              </a:lnSpc>
            </a:pPr>
            <a:r>
              <a:rPr lang="en-US" sz="2799" dirty="0" err="1">
                <a:solidFill>
                  <a:srgbClr val="F7F0EB"/>
                </a:solidFill>
                <a:latin typeface="Barlow Condensed Bold"/>
                <a:ea typeface="Barlow Condensed Bold"/>
                <a:cs typeface="Barlow Condensed Bold"/>
                <a:sym typeface="Barlow Condensed Bold"/>
              </a:rPr>
              <a:t>Leczenie</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zwierząt</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antybiotykami</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pomaga</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zapewnić</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im</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dobrostan</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Stosowanie</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antybiotyków</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tak</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rzadko</a:t>
            </a:r>
            <a:r>
              <a:rPr lang="en-US" sz="2799" dirty="0">
                <a:solidFill>
                  <a:srgbClr val="F7F0EB"/>
                </a:solidFill>
                <a:latin typeface="Barlow Condensed Bold"/>
                <a:ea typeface="Barlow Condensed Bold"/>
                <a:cs typeface="Barlow Condensed Bold"/>
                <a:sym typeface="Barlow Condensed Bold"/>
              </a:rPr>
              <a:t>, jak to </a:t>
            </a:r>
            <a:r>
              <a:rPr lang="en-US" sz="2799" dirty="0" err="1">
                <a:solidFill>
                  <a:srgbClr val="F7F0EB"/>
                </a:solidFill>
                <a:latin typeface="Barlow Condensed Bold"/>
                <a:ea typeface="Barlow Condensed Bold"/>
                <a:cs typeface="Barlow Condensed Bold"/>
                <a:sym typeface="Barlow Condensed Bold"/>
              </a:rPr>
              <a:t>możliwe</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i</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tylko</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wtedy</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gdy</a:t>
            </a:r>
            <a:r>
              <a:rPr lang="en-US" sz="2799" dirty="0">
                <a:solidFill>
                  <a:srgbClr val="F7F0EB"/>
                </a:solidFill>
                <a:latin typeface="Barlow Condensed Bold"/>
                <a:ea typeface="Barlow Condensed Bold"/>
                <a:cs typeface="Barlow Condensed Bold"/>
                <a:sym typeface="Barlow Condensed Bold"/>
              </a:rPr>
              <a:t> jest to </a:t>
            </a:r>
            <a:r>
              <a:rPr lang="en-US" sz="2799" dirty="0" err="1">
                <a:solidFill>
                  <a:srgbClr val="F7F0EB"/>
                </a:solidFill>
                <a:latin typeface="Barlow Condensed Bold"/>
                <a:ea typeface="Barlow Condensed Bold"/>
                <a:cs typeface="Barlow Condensed Bold"/>
                <a:sym typeface="Barlow Condensed Bold"/>
              </a:rPr>
              <a:t>konieczne</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pozwala</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uniknąć</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zbędnego</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cierpienia</a:t>
            </a:r>
            <a:r>
              <a:rPr lang="en-US" sz="2799" dirty="0">
                <a:solidFill>
                  <a:srgbClr val="F7F0EB"/>
                </a:solidFill>
                <a:latin typeface="Barlow Condensed Bold"/>
                <a:ea typeface="Barlow Condensed Bold"/>
                <a:cs typeface="Barlow Condensed Bold"/>
                <a:sym typeface="Barlow Condensed Bold"/>
              </a:rPr>
              <a:t>.</a:t>
            </a:r>
          </a:p>
        </p:txBody>
      </p:sp>
      <p:sp>
        <p:nvSpPr>
          <p:cNvPr id="7" name="TextBox 7"/>
          <p:cNvSpPr txBox="1"/>
          <p:nvPr/>
        </p:nvSpPr>
        <p:spPr>
          <a:xfrm>
            <a:off x="5863167" y="5655791"/>
            <a:ext cx="9673712" cy="2633273"/>
          </a:xfrm>
          <a:prstGeom prst="rect">
            <a:avLst/>
          </a:prstGeom>
        </p:spPr>
        <p:txBody>
          <a:bodyPr lIns="0" tIns="0" rIns="0" bIns="0" rtlCol="0" anchor="t">
            <a:spAutoFit/>
          </a:bodyPr>
          <a:lstStyle/>
          <a:p>
            <a:pPr algn="l">
              <a:lnSpc>
                <a:spcPts val="3639"/>
              </a:lnSpc>
            </a:pPr>
            <a:r>
              <a:rPr lang="en-US" sz="2799">
                <a:solidFill>
                  <a:srgbClr val="F7F0EA"/>
                </a:solidFill>
                <a:latin typeface="Barlow Condensed Bold"/>
                <a:ea typeface="Barlow Condensed Bold"/>
                <a:cs typeface="Barlow Condensed Bold"/>
                <a:sym typeface="Barlow Condensed Bold"/>
              </a:rPr>
              <a:t>Lepiej zapobiegać niż leczyć, ale nawet przy doskonałych środkach ochrony biologicznej i zarządzaniu zdrowiem zwierząt, niektóre z nich wciąż chorują na bakteryjne choroby zakaźne, i wymagają leczenia antybiotykami.</a:t>
            </a:r>
          </a:p>
          <a:p>
            <a:pPr algn="l">
              <a:lnSpc>
                <a:spcPts val="3314"/>
              </a:lnSpc>
            </a:pPr>
            <a:endParaRPr lang="en-US" sz="2799">
              <a:solidFill>
                <a:srgbClr val="F7F0EA"/>
              </a:solidFill>
              <a:latin typeface="Barlow Condensed Bold"/>
              <a:ea typeface="Barlow Condensed Bold"/>
              <a:cs typeface="Barlow Condensed Bold"/>
              <a:sym typeface="Barlow Condensed Bold"/>
            </a:endParaRPr>
          </a:p>
          <a:p>
            <a:pPr algn="l">
              <a:lnSpc>
                <a:spcPts val="3314"/>
              </a:lnSpc>
            </a:pPr>
            <a:endParaRPr lang="en-US" sz="2799">
              <a:solidFill>
                <a:srgbClr val="F7F0EA"/>
              </a:solidFill>
              <a:latin typeface="Barlow Condensed Bold"/>
              <a:ea typeface="Barlow Condensed Bold"/>
              <a:cs typeface="Barlow Condensed Bold"/>
              <a:sym typeface="Barlow Condensed Bold"/>
            </a:endParaRPr>
          </a:p>
          <a:p>
            <a:pPr algn="l">
              <a:lnSpc>
                <a:spcPts val="3314"/>
              </a:lnSpc>
            </a:pPr>
            <a:endParaRPr lang="en-US" sz="2799">
              <a:solidFill>
                <a:srgbClr val="F7F0EA"/>
              </a:solidFill>
              <a:latin typeface="Barlow Condensed Bold"/>
              <a:ea typeface="Barlow Condensed Bold"/>
              <a:cs typeface="Barlow Condensed Bold"/>
              <a:sym typeface="Barlow Condensed Bold"/>
            </a:endParaRPr>
          </a:p>
        </p:txBody>
      </p:sp>
      <p:sp>
        <p:nvSpPr>
          <p:cNvPr id="8" name="TextBox 8"/>
          <p:cNvSpPr txBox="1"/>
          <p:nvPr/>
        </p:nvSpPr>
        <p:spPr>
          <a:xfrm>
            <a:off x="5863167" y="7652090"/>
            <a:ext cx="10938908" cy="1831509"/>
          </a:xfrm>
          <a:prstGeom prst="rect">
            <a:avLst/>
          </a:prstGeom>
        </p:spPr>
        <p:txBody>
          <a:bodyPr lIns="0" tIns="0" rIns="0" bIns="0" rtlCol="0" anchor="t">
            <a:spAutoFit/>
          </a:bodyPr>
          <a:lstStyle/>
          <a:p>
            <a:pPr algn="l">
              <a:lnSpc>
                <a:spcPts val="3639"/>
              </a:lnSpc>
            </a:pPr>
            <a:r>
              <a:rPr lang="en-US" sz="2799">
                <a:solidFill>
                  <a:srgbClr val="F7F0EA"/>
                </a:solidFill>
                <a:latin typeface="Barlow Condensed Bold"/>
                <a:ea typeface="Barlow Condensed Bold"/>
                <a:cs typeface="Barlow Condensed Bold"/>
                <a:sym typeface="Barlow Condensed Bold"/>
              </a:rPr>
              <a:t>Choroby bakteryjne u zwierząt muszą być leczone skutecznie i sprawnie, aby zapobiec ich dalszemu rozprzestrzenianiu. Lekarze weterynarii muszą mieć możliwość przepisywania najbardziej odpowiedniego, licencjonowanego antybiotyku, a ich dostępność nie powinna być niepotrzebnie ograniczana.</a:t>
            </a:r>
          </a:p>
        </p:txBody>
      </p:sp>
      <p:grpSp>
        <p:nvGrpSpPr>
          <p:cNvPr id="9" name="Group 9"/>
          <p:cNvGrpSpPr/>
          <p:nvPr/>
        </p:nvGrpSpPr>
        <p:grpSpPr>
          <a:xfrm>
            <a:off x="2324779" y="1643475"/>
            <a:ext cx="4944215" cy="8100831"/>
            <a:chOff x="0" y="0"/>
            <a:chExt cx="6592287" cy="10801107"/>
          </a:xfrm>
        </p:grpSpPr>
        <p:sp>
          <p:nvSpPr>
            <p:cNvPr id="10" name="Freeform 10" descr="A close-up of a text  Description automatically generated"/>
            <p:cNvSpPr/>
            <p:nvPr/>
          </p:nvSpPr>
          <p:spPr>
            <a:xfrm>
              <a:off x="0" y="5285444"/>
              <a:ext cx="3779215" cy="2753837"/>
            </a:xfrm>
            <a:custGeom>
              <a:avLst/>
              <a:gdLst/>
              <a:ahLst/>
              <a:cxnLst/>
              <a:rect l="l" t="t" r="r" b="b"/>
              <a:pathLst>
                <a:path w="3779215" h="2753837">
                  <a:moveTo>
                    <a:pt x="0" y="0"/>
                  </a:moveTo>
                  <a:lnTo>
                    <a:pt x="3779215" y="0"/>
                  </a:lnTo>
                  <a:lnTo>
                    <a:pt x="3779215" y="2753838"/>
                  </a:lnTo>
                  <a:lnTo>
                    <a:pt x="0" y="2753838"/>
                  </a:lnTo>
                  <a:lnTo>
                    <a:pt x="0" y="0"/>
                  </a:lnTo>
                  <a:close/>
                </a:path>
              </a:pathLst>
            </a:custGeom>
            <a:blipFill>
              <a:blip r:embed="rId2"/>
              <a:stretch>
                <a:fillRect l="-10303" t="-129256" r="-416120" b="-131961"/>
              </a:stretch>
            </a:blipFill>
          </p:spPr>
          <p:txBody>
            <a:bodyPr/>
            <a:lstStyle/>
            <a:p>
              <a:endParaRPr lang="pl-PL"/>
            </a:p>
          </p:txBody>
        </p:sp>
        <p:sp>
          <p:nvSpPr>
            <p:cNvPr id="11" name="Freeform 11" descr="A close-up of a text  Description automatically generated"/>
            <p:cNvSpPr/>
            <p:nvPr/>
          </p:nvSpPr>
          <p:spPr>
            <a:xfrm>
              <a:off x="242129" y="0"/>
              <a:ext cx="6350158" cy="2555602"/>
            </a:xfrm>
            <a:custGeom>
              <a:avLst/>
              <a:gdLst/>
              <a:ahLst/>
              <a:cxnLst/>
              <a:rect l="l" t="t" r="r" b="b"/>
              <a:pathLst>
                <a:path w="6350158" h="2555602">
                  <a:moveTo>
                    <a:pt x="0" y="0"/>
                  </a:moveTo>
                  <a:lnTo>
                    <a:pt x="6350158" y="0"/>
                  </a:lnTo>
                  <a:lnTo>
                    <a:pt x="6350158" y="2555602"/>
                  </a:lnTo>
                  <a:lnTo>
                    <a:pt x="0" y="2555602"/>
                  </a:lnTo>
                  <a:lnTo>
                    <a:pt x="0" y="0"/>
                  </a:lnTo>
                  <a:close/>
                </a:path>
              </a:pathLst>
            </a:custGeom>
            <a:blipFill>
              <a:blip r:embed="rId3"/>
              <a:stretch>
                <a:fillRect l="-17461" t="-126032" r="-203043" b="-172162"/>
              </a:stretch>
            </a:blipFill>
          </p:spPr>
          <p:txBody>
            <a:bodyPr/>
            <a:lstStyle/>
            <a:p>
              <a:endParaRPr lang="pl-PL"/>
            </a:p>
          </p:txBody>
        </p:sp>
        <p:sp>
          <p:nvSpPr>
            <p:cNvPr id="12" name="Freeform 12" descr="A close-up of a text  Description automatically generated"/>
            <p:cNvSpPr/>
            <p:nvPr/>
          </p:nvSpPr>
          <p:spPr>
            <a:xfrm>
              <a:off x="242129" y="2457774"/>
              <a:ext cx="3589392" cy="2827670"/>
            </a:xfrm>
            <a:custGeom>
              <a:avLst/>
              <a:gdLst/>
              <a:ahLst/>
              <a:cxnLst/>
              <a:rect l="l" t="t" r="r" b="b"/>
              <a:pathLst>
                <a:path w="3589392" h="2827670">
                  <a:moveTo>
                    <a:pt x="0" y="0"/>
                  </a:moveTo>
                  <a:lnTo>
                    <a:pt x="3589392" y="0"/>
                  </a:lnTo>
                  <a:lnTo>
                    <a:pt x="3589392" y="2827670"/>
                  </a:lnTo>
                  <a:lnTo>
                    <a:pt x="0" y="2827670"/>
                  </a:lnTo>
                  <a:lnTo>
                    <a:pt x="0" y="0"/>
                  </a:lnTo>
                  <a:close/>
                </a:path>
              </a:pathLst>
            </a:custGeom>
            <a:blipFill>
              <a:blip r:embed="rId3"/>
              <a:stretch>
                <a:fillRect l="-30891" t="-228337" r="-436127" b="-31544"/>
              </a:stretch>
            </a:blipFill>
          </p:spPr>
          <p:txBody>
            <a:bodyPr/>
            <a:lstStyle/>
            <a:p>
              <a:endParaRPr lang="pl-PL"/>
            </a:p>
          </p:txBody>
        </p:sp>
        <p:sp>
          <p:nvSpPr>
            <p:cNvPr id="13" name="Freeform 13" descr="A close-up of a text  Description automatically generated"/>
            <p:cNvSpPr/>
            <p:nvPr/>
          </p:nvSpPr>
          <p:spPr>
            <a:xfrm>
              <a:off x="242129" y="7494832"/>
              <a:ext cx="3321343" cy="3306275"/>
            </a:xfrm>
            <a:custGeom>
              <a:avLst/>
              <a:gdLst/>
              <a:ahLst/>
              <a:cxnLst/>
              <a:rect l="l" t="t" r="r" b="b"/>
              <a:pathLst>
                <a:path w="3321343" h="3306275">
                  <a:moveTo>
                    <a:pt x="0" y="0"/>
                  </a:moveTo>
                  <a:lnTo>
                    <a:pt x="3321342" y="0"/>
                  </a:lnTo>
                  <a:lnTo>
                    <a:pt x="3321342" y="3306275"/>
                  </a:lnTo>
                  <a:lnTo>
                    <a:pt x="0" y="3306275"/>
                  </a:lnTo>
                  <a:lnTo>
                    <a:pt x="0" y="0"/>
                  </a:lnTo>
                  <a:close/>
                </a:path>
              </a:pathLst>
            </a:custGeom>
            <a:blipFill>
              <a:blip r:embed="rId2"/>
              <a:stretch>
                <a:fillRect l="-14925" t="-186819" r="-475904" b="-9942"/>
              </a:stretch>
            </a:blipFill>
          </p:spPr>
          <p:txBody>
            <a:bodyPr/>
            <a:lstStyle/>
            <a:p>
              <a:endParaRPr lang="pl-PL"/>
            </a:p>
          </p:txBody>
        </p:sp>
      </p:grpSp>
      <p:sp>
        <p:nvSpPr>
          <p:cNvPr id="14" name="TextBox 14"/>
          <p:cNvSpPr txBox="1"/>
          <p:nvPr/>
        </p:nvSpPr>
        <p:spPr>
          <a:xfrm>
            <a:off x="5863167" y="2245173"/>
            <a:ext cx="9454475" cy="917024"/>
          </a:xfrm>
          <a:prstGeom prst="rect">
            <a:avLst/>
          </a:prstGeom>
        </p:spPr>
        <p:txBody>
          <a:bodyPr lIns="0" tIns="0" rIns="0" bIns="0" rtlCol="0" anchor="t">
            <a:spAutoFit/>
          </a:bodyPr>
          <a:lstStyle/>
          <a:p>
            <a:pPr algn="l">
              <a:lnSpc>
                <a:spcPts val="3639"/>
              </a:lnSpc>
            </a:pPr>
            <a:r>
              <a:rPr lang="en-US" sz="2799" dirty="0" err="1">
                <a:solidFill>
                  <a:srgbClr val="F7F0EB"/>
                </a:solidFill>
                <a:latin typeface="Barlow Condensed Bold"/>
                <a:ea typeface="Barlow Condensed Bold"/>
                <a:cs typeface="Barlow Condensed Bold"/>
                <a:sym typeface="Barlow Condensed Bold"/>
              </a:rPr>
              <a:t>Lekarze</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weterynarii</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potrzebują</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antybiotyków</a:t>
            </a:r>
            <a:r>
              <a:rPr lang="en-US" sz="2799" dirty="0">
                <a:solidFill>
                  <a:srgbClr val="F7F0EB"/>
                </a:solidFill>
                <a:latin typeface="Barlow Condensed Bold"/>
                <a:ea typeface="Barlow Condensed Bold"/>
                <a:cs typeface="Barlow Condensed Bold"/>
                <a:sym typeface="Barlow Condensed Bold"/>
              </a:rPr>
              <a:t>, aby </a:t>
            </a:r>
            <a:r>
              <a:rPr lang="en-US" sz="2799" dirty="0" err="1">
                <a:solidFill>
                  <a:srgbClr val="F7F0EB"/>
                </a:solidFill>
                <a:latin typeface="Barlow Condensed Bold"/>
                <a:ea typeface="Barlow Condensed Bold"/>
                <a:cs typeface="Barlow Condensed Bold"/>
                <a:sym typeface="Barlow Condensed Bold"/>
              </a:rPr>
              <a:t>leczyć</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infekcje</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bakteryjne</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zarówno</a:t>
            </a:r>
            <a:r>
              <a:rPr lang="en-US" sz="2799" dirty="0">
                <a:solidFill>
                  <a:srgbClr val="F7F0EB"/>
                </a:solidFill>
                <a:latin typeface="Barlow Condensed Bold"/>
                <a:ea typeface="Barlow Condensed Bold"/>
                <a:cs typeface="Barlow Condensed Bold"/>
                <a:sym typeface="Barlow Condensed Bold"/>
              </a:rPr>
              <a:t> u </a:t>
            </a:r>
            <a:r>
              <a:rPr lang="en-US" sz="2799" dirty="0" err="1">
                <a:solidFill>
                  <a:srgbClr val="F7F0EB"/>
                </a:solidFill>
                <a:latin typeface="Barlow Condensed Bold"/>
                <a:ea typeface="Barlow Condensed Bold"/>
                <a:cs typeface="Barlow Condensed Bold"/>
                <a:sym typeface="Barlow Condensed Bold"/>
              </a:rPr>
              <a:t>zwierząt</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hodowlanych</a:t>
            </a:r>
            <a:r>
              <a:rPr lang="en-US" sz="2799" dirty="0">
                <a:solidFill>
                  <a:srgbClr val="F7F0EB"/>
                </a:solidFill>
                <a:latin typeface="Barlow Condensed Bold"/>
                <a:ea typeface="Barlow Condensed Bold"/>
                <a:cs typeface="Barlow Condensed Bold"/>
                <a:sym typeface="Barlow Condensed Bold"/>
              </a:rPr>
              <a:t>, jak </a:t>
            </a:r>
            <a:r>
              <a:rPr lang="en-US" sz="2799" dirty="0" err="1">
                <a:solidFill>
                  <a:srgbClr val="F7F0EB"/>
                </a:solidFill>
                <a:latin typeface="Barlow Condensed Bold"/>
                <a:ea typeface="Barlow Condensed Bold"/>
                <a:cs typeface="Barlow Condensed Bold"/>
                <a:sym typeface="Barlow Condensed Bold"/>
              </a:rPr>
              <a:t>i</a:t>
            </a:r>
            <a:r>
              <a:rPr lang="en-US" sz="2799" dirty="0">
                <a:solidFill>
                  <a:srgbClr val="F7F0EB"/>
                </a:solidFill>
                <a:latin typeface="Barlow Condensed Bold"/>
                <a:ea typeface="Barlow Condensed Bold"/>
                <a:cs typeface="Barlow Condensed Bold"/>
                <a:sym typeface="Barlow Condensed Bold"/>
              </a:rPr>
              <a:t> </a:t>
            </a:r>
            <a:r>
              <a:rPr lang="en-US" sz="2799" dirty="0" err="1">
                <a:solidFill>
                  <a:srgbClr val="F7F0EB"/>
                </a:solidFill>
                <a:latin typeface="Barlow Condensed Bold"/>
                <a:ea typeface="Barlow Condensed Bold"/>
                <a:cs typeface="Barlow Condensed Bold"/>
                <a:sym typeface="Barlow Condensed Bold"/>
              </a:rPr>
              <a:t>domowych</a:t>
            </a:r>
            <a:r>
              <a:rPr lang="en-US" sz="2799" dirty="0">
                <a:solidFill>
                  <a:srgbClr val="F7F0EB"/>
                </a:solidFill>
                <a:latin typeface="Barlow Condensed Bold"/>
                <a:ea typeface="Barlow Condensed Bold"/>
                <a:cs typeface="Barlow Condensed Bold"/>
                <a:sym typeface="Barlow Condensed Bold"/>
              </a:rPr>
              <a:t>.</a:t>
            </a:r>
          </a:p>
        </p:txBody>
      </p:sp>
      <p:sp>
        <p:nvSpPr>
          <p:cNvPr id="15" name="Freeform 15" descr="A close-up of a text  Description automatically generated"/>
          <p:cNvSpPr/>
          <p:nvPr/>
        </p:nvSpPr>
        <p:spPr>
          <a:xfrm>
            <a:off x="497802" y="125722"/>
            <a:ext cx="2426513" cy="1517753"/>
          </a:xfrm>
          <a:custGeom>
            <a:avLst/>
            <a:gdLst/>
            <a:ahLst/>
            <a:cxnLst/>
            <a:rect l="l" t="t" r="r" b="b"/>
            <a:pathLst>
              <a:path w="2426513" h="1517753">
                <a:moveTo>
                  <a:pt x="0" y="0"/>
                </a:moveTo>
                <a:lnTo>
                  <a:pt x="2426513" y="0"/>
                </a:lnTo>
                <a:lnTo>
                  <a:pt x="2426513" y="1517753"/>
                </a:lnTo>
                <a:lnTo>
                  <a:pt x="0" y="1517753"/>
                </a:lnTo>
                <a:lnTo>
                  <a:pt x="0" y="0"/>
                </a:lnTo>
                <a:close/>
              </a:path>
            </a:pathLst>
          </a:custGeom>
          <a:blipFill>
            <a:blip r:embed="rId4"/>
            <a:stretch>
              <a:fillRect r="-416617" b="-312971"/>
            </a:stretch>
          </a:blipFill>
        </p:spPr>
        <p:txBody>
          <a:bodyPr/>
          <a:lstStyle/>
          <a:p>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45">
            <a:extLst>
              <a:ext uri="{FF2B5EF4-FFF2-40B4-BE49-F238E27FC236}">
                <a16:creationId xmlns:a16="http://schemas.microsoft.com/office/drawing/2014/main" id="{472B52B5-CAED-474E-9C54-17CFA21A6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826008" y="-788556"/>
            <a:ext cx="10222992" cy="218107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4600" kern="1200" dirty="0">
              <a:solidFill>
                <a:schemeClr val="tx2"/>
              </a:solidFill>
              <a:latin typeface="+mj-lt"/>
              <a:ea typeface="+mj-ea"/>
              <a:cs typeface="+mj-cs"/>
            </a:endParaRPr>
          </a:p>
          <a:p>
            <a:pPr defTabSz="914400">
              <a:lnSpc>
                <a:spcPct val="90000"/>
              </a:lnSpc>
              <a:spcBef>
                <a:spcPct val="0"/>
              </a:spcBef>
              <a:spcAft>
                <a:spcPts val="600"/>
              </a:spcAft>
            </a:pPr>
            <a:r>
              <a:rPr lang="en-US" sz="4600" kern="1200" dirty="0" err="1">
                <a:solidFill>
                  <a:schemeClr val="tx2"/>
                </a:solidFill>
                <a:latin typeface="+mj-lt"/>
                <a:ea typeface="+mj-ea"/>
                <a:cs typeface="+mj-cs"/>
              </a:rPr>
              <a:t>Największe</a:t>
            </a:r>
            <a:r>
              <a:rPr lang="en-US" sz="4600" kern="1200" dirty="0">
                <a:solidFill>
                  <a:schemeClr val="tx2"/>
                </a:solidFill>
                <a:latin typeface="+mj-lt"/>
                <a:ea typeface="+mj-ea"/>
                <a:cs typeface="+mj-cs"/>
              </a:rPr>
              <a:t> </a:t>
            </a:r>
            <a:r>
              <a:rPr lang="en-US" sz="4600" kern="1200" dirty="0" err="1">
                <a:solidFill>
                  <a:schemeClr val="tx2"/>
                </a:solidFill>
                <a:latin typeface="+mj-lt"/>
                <a:ea typeface="+mj-ea"/>
                <a:cs typeface="+mj-cs"/>
              </a:rPr>
              <a:t>wyzwania</a:t>
            </a:r>
            <a:r>
              <a:rPr lang="en-US" sz="4600" kern="1200" dirty="0">
                <a:solidFill>
                  <a:schemeClr val="tx2"/>
                </a:solidFill>
                <a:latin typeface="+mj-lt"/>
                <a:ea typeface="+mj-ea"/>
                <a:cs typeface="+mj-cs"/>
              </a:rPr>
              <a:t> w </a:t>
            </a:r>
            <a:r>
              <a:rPr lang="en-US" sz="4600" kern="1200" dirty="0" err="1">
                <a:solidFill>
                  <a:schemeClr val="tx2"/>
                </a:solidFill>
                <a:latin typeface="+mj-lt"/>
                <a:ea typeface="+mj-ea"/>
                <a:cs typeface="+mj-cs"/>
              </a:rPr>
              <a:t>rozwoju</a:t>
            </a:r>
            <a:r>
              <a:rPr lang="en-US" sz="4600" kern="1200" dirty="0">
                <a:solidFill>
                  <a:schemeClr val="tx2"/>
                </a:solidFill>
                <a:latin typeface="+mj-lt"/>
                <a:ea typeface="+mj-ea"/>
                <a:cs typeface="+mj-cs"/>
              </a:rPr>
              <a:t> </a:t>
            </a:r>
            <a:r>
              <a:rPr lang="en-US" sz="4600" kern="1200" dirty="0" err="1">
                <a:solidFill>
                  <a:schemeClr val="tx2"/>
                </a:solidFill>
                <a:latin typeface="+mj-lt"/>
                <a:ea typeface="+mj-ea"/>
                <a:cs typeface="+mj-cs"/>
              </a:rPr>
              <a:t>nowych</a:t>
            </a:r>
            <a:r>
              <a:rPr lang="en-US" sz="4600" kern="1200" dirty="0">
                <a:solidFill>
                  <a:schemeClr val="tx2"/>
                </a:solidFill>
                <a:latin typeface="+mj-lt"/>
                <a:ea typeface="+mj-ea"/>
                <a:cs typeface="+mj-cs"/>
              </a:rPr>
              <a:t> </a:t>
            </a:r>
            <a:r>
              <a:rPr lang="en-US" sz="4600" kern="1200" dirty="0" err="1">
                <a:solidFill>
                  <a:schemeClr val="tx2"/>
                </a:solidFill>
                <a:latin typeface="+mj-lt"/>
                <a:ea typeface="+mj-ea"/>
                <a:cs typeface="+mj-cs"/>
              </a:rPr>
              <a:t>antybiotyków</a:t>
            </a:r>
            <a:endParaRPr lang="en-US" sz="4600" kern="1200" spc="-91" dirty="0">
              <a:solidFill>
                <a:schemeClr val="tx2"/>
              </a:solidFill>
              <a:latin typeface="+mj-lt"/>
              <a:ea typeface="+mj-ea"/>
              <a:cs typeface="+mj-cs"/>
              <a:sym typeface="Futura"/>
            </a:endParaRPr>
          </a:p>
        </p:txBody>
      </p:sp>
      <p:pic>
        <p:nvPicPr>
          <p:cNvPr id="10" name="Picture 6" descr="Żółte-pomarańczowe i białe kapsułki">
            <a:extLst>
              <a:ext uri="{FF2B5EF4-FFF2-40B4-BE49-F238E27FC236}">
                <a16:creationId xmlns:a16="http://schemas.microsoft.com/office/drawing/2014/main" id="{B4E1AC65-39CE-4D1E-955C-150F13B10622}"/>
              </a:ext>
            </a:extLst>
          </p:cNvPr>
          <p:cNvPicPr>
            <a:picLocks noChangeAspect="1"/>
          </p:cNvPicPr>
          <p:nvPr/>
        </p:nvPicPr>
        <p:blipFill>
          <a:blip r:embed="rId3">
            <a:alphaModFix/>
          </a:blip>
          <a:srcRect t="7455" r="-1" b="6442"/>
          <a:stretch/>
        </p:blipFill>
        <p:spPr>
          <a:xfrm>
            <a:off x="11987154" y="-4087"/>
            <a:ext cx="6096064" cy="3503585"/>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sp>
        <p:nvSpPr>
          <p:cNvPr id="63" name="pole tekstowe 62">
            <a:extLst>
              <a:ext uri="{FF2B5EF4-FFF2-40B4-BE49-F238E27FC236}">
                <a16:creationId xmlns:a16="http://schemas.microsoft.com/office/drawing/2014/main" id="{02C7663A-6910-BDC9-4AE0-F58E16748B20}"/>
              </a:ext>
            </a:extLst>
          </p:cNvPr>
          <p:cNvSpPr txBox="1"/>
          <p:nvPr/>
        </p:nvSpPr>
        <p:spPr>
          <a:xfrm>
            <a:off x="826008" y="2476500"/>
            <a:ext cx="9786792" cy="6538756"/>
          </a:xfrm>
          <a:prstGeom prst="rect">
            <a:avLst/>
          </a:prstGeom>
        </p:spPr>
        <p:txBody>
          <a:bodyPr vert="horz" lIns="91440" tIns="45720" rIns="91440" bIns="45720" rtlCol="0" anchor="ctr">
            <a:noAutofit/>
          </a:bodyPr>
          <a:lstStyle/>
          <a:p>
            <a:pPr indent="-228600" defTabSz="914400">
              <a:lnSpc>
                <a:spcPct val="90000"/>
              </a:lnSpc>
              <a:spcAft>
                <a:spcPts val="600"/>
              </a:spcAft>
              <a:buFont typeface="Arial" panose="020B0604020202020204" pitchFamily="34" charset="0"/>
              <a:buChar char="•"/>
            </a:pPr>
            <a:r>
              <a:rPr lang="en-US" sz="2800" b="1" dirty="0" err="1">
                <a:solidFill>
                  <a:schemeClr val="tx2"/>
                </a:solidFill>
                <a:latin typeface="Oswald" panose="00000500000000000000" pitchFamily="2" charset="-18"/>
              </a:rPr>
              <a:t>Oporność</a:t>
            </a:r>
            <a:r>
              <a:rPr lang="en-US" sz="2800" b="1" dirty="0">
                <a:solidFill>
                  <a:schemeClr val="tx2"/>
                </a:solidFill>
                <a:latin typeface="Oswald" panose="00000500000000000000" pitchFamily="2" charset="-18"/>
              </a:rPr>
              <a:t> </a:t>
            </a:r>
            <a:r>
              <a:rPr lang="en-US" sz="2800" b="1" dirty="0" err="1">
                <a:solidFill>
                  <a:schemeClr val="tx2"/>
                </a:solidFill>
                <a:latin typeface="Oswald" panose="00000500000000000000" pitchFamily="2" charset="-18"/>
              </a:rPr>
              <a:t>bakterii</a:t>
            </a:r>
            <a:r>
              <a:rPr lang="en-US" sz="2800" dirty="0">
                <a:solidFill>
                  <a:schemeClr val="tx2"/>
                </a:solidFill>
                <a:latin typeface="Oswald" panose="00000500000000000000" pitchFamily="2" charset="-18"/>
              </a:rPr>
              <a:t> – </a:t>
            </a:r>
            <a:r>
              <a:rPr lang="en-US" sz="2800" dirty="0" err="1">
                <a:solidFill>
                  <a:schemeClr val="tx2"/>
                </a:solidFill>
                <a:latin typeface="Oswald" panose="00000500000000000000" pitchFamily="2" charset="-18"/>
              </a:rPr>
              <a:t>szybka</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adaptacja</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bakterii</a:t>
            </a:r>
            <a:r>
              <a:rPr lang="en-US" sz="2800" dirty="0">
                <a:solidFill>
                  <a:schemeClr val="tx2"/>
                </a:solidFill>
                <a:latin typeface="Oswald" panose="00000500000000000000" pitchFamily="2" charset="-18"/>
              </a:rPr>
              <a:t> do </a:t>
            </a:r>
            <a:r>
              <a:rPr lang="en-US" sz="2800" dirty="0" err="1">
                <a:solidFill>
                  <a:schemeClr val="tx2"/>
                </a:solidFill>
                <a:latin typeface="Oswald" panose="00000500000000000000" pitchFamily="2" charset="-18"/>
              </a:rPr>
              <a:t>nowych</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leków</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wzrost</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liczby</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szczepów</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opornych</a:t>
            </a:r>
            <a:r>
              <a:rPr lang="en-US" sz="2800" dirty="0">
                <a:solidFill>
                  <a:schemeClr val="tx2"/>
                </a:solidFill>
                <a:latin typeface="Oswald" panose="00000500000000000000" pitchFamily="2" charset="-18"/>
              </a:rPr>
              <a:t>.</a:t>
            </a:r>
          </a:p>
          <a:p>
            <a:pPr indent="-228600" defTabSz="914400">
              <a:lnSpc>
                <a:spcPct val="90000"/>
              </a:lnSpc>
              <a:spcAft>
                <a:spcPts val="600"/>
              </a:spcAft>
              <a:buFont typeface="Arial" panose="020B0604020202020204" pitchFamily="34" charset="0"/>
              <a:buChar char="•"/>
            </a:pPr>
            <a:r>
              <a:rPr lang="en-US" sz="2800" b="1" dirty="0" err="1">
                <a:solidFill>
                  <a:schemeClr val="tx2"/>
                </a:solidFill>
                <a:latin typeface="Oswald" panose="00000500000000000000" pitchFamily="2" charset="-18"/>
              </a:rPr>
              <a:t>Złożoność</a:t>
            </a:r>
            <a:r>
              <a:rPr lang="en-US" sz="2800" b="1" dirty="0">
                <a:solidFill>
                  <a:schemeClr val="tx2"/>
                </a:solidFill>
                <a:latin typeface="Oswald" panose="00000500000000000000" pitchFamily="2" charset="-18"/>
              </a:rPr>
              <a:t> </a:t>
            </a:r>
            <a:r>
              <a:rPr lang="en-US" sz="2800" b="1" dirty="0" err="1">
                <a:solidFill>
                  <a:schemeClr val="tx2"/>
                </a:solidFill>
                <a:latin typeface="Oswald" panose="00000500000000000000" pitchFamily="2" charset="-18"/>
              </a:rPr>
              <a:t>badań</a:t>
            </a:r>
            <a:r>
              <a:rPr lang="en-US" sz="2800" dirty="0">
                <a:solidFill>
                  <a:schemeClr val="tx2"/>
                </a:solidFill>
                <a:latin typeface="Oswald" panose="00000500000000000000" pitchFamily="2" charset="-18"/>
              </a:rPr>
              <a:t> – </a:t>
            </a:r>
            <a:r>
              <a:rPr lang="en-US" sz="2800" dirty="0" err="1">
                <a:solidFill>
                  <a:schemeClr val="tx2"/>
                </a:solidFill>
                <a:latin typeface="Oswald" panose="00000500000000000000" pitchFamily="2" charset="-18"/>
              </a:rPr>
              <a:t>długotrwałe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i</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kosztowne</a:t>
            </a:r>
            <a:r>
              <a:rPr lang="en-US" sz="2800" dirty="0">
                <a:solidFill>
                  <a:schemeClr val="tx2"/>
                </a:solidFill>
                <a:latin typeface="Oswald" panose="00000500000000000000" pitchFamily="2" charset="-18"/>
              </a:rPr>
              <a:t> testy in vitro </a:t>
            </a:r>
            <a:r>
              <a:rPr lang="en-US" sz="2800" dirty="0" err="1">
                <a:solidFill>
                  <a:schemeClr val="tx2"/>
                </a:solidFill>
                <a:latin typeface="Oswald" panose="00000500000000000000" pitchFamily="2" charset="-18"/>
              </a:rPr>
              <a:t>i</a:t>
            </a:r>
            <a:r>
              <a:rPr lang="en-US" sz="2800" dirty="0">
                <a:solidFill>
                  <a:schemeClr val="tx2"/>
                </a:solidFill>
                <a:latin typeface="Oswald" panose="00000500000000000000" pitchFamily="2" charset="-18"/>
              </a:rPr>
              <a:t> in vivo, </a:t>
            </a:r>
            <a:r>
              <a:rPr lang="en-US" sz="2800" dirty="0" err="1">
                <a:solidFill>
                  <a:schemeClr val="tx2"/>
                </a:solidFill>
                <a:latin typeface="Oswald" panose="00000500000000000000" pitchFamily="2" charset="-18"/>
              </a:rPr>
              <a:t>wymagające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skomplikowanych</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badań</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klinicznych</a:t>
            </a:r>
            <a:r>
              <a:rPr lang="en-US" sz="2800" dirty="0">
                <a:solidFill>
                  <a:schemeClr val="tx2"/>
                </a:solidFill>
                <a:latin typeface="Oswald" panose="00000500000000000000" pitchFamily="2" charset="-18"/>
              </a:rPr>
              <a:t>.</a:t>
            </a:r>
          </a:p>
          <a:p>
            <a:pPr indent="-228600" defTabSz="914400">
              <a:lnSpc>
                <a:spcPct val="90000"/>
              </a:lnSpc>
              <a:spcAft>
                <a:spcPts val="600"/>
              </a:spcAft>
              <a:buFont typeface="Arial" panose="020B0604020202020204" pitchFamily="34" charset="0"/>
              <a:buChar char="•"/>
            </a:pPr>
            <a:r>
              <a:rPr lang="en-US" sz="2800" b="1" dirty="0" err="1">
                <a:solidFill>
                  <a:schemeClr val="tx2"/>
                </a:solidFill>
                <a:latin typeface="Oswald" panose="00000500000000000000" pitchFamily="2" charset="-18"/>
              </a:rPr>
              <a:t>Wysokie</a:t>
            </a:r>
            <a:r>
              <a:rPr lang="en-US" sz="2800" b="1" dirty="0">
                <a:solidFill>
                  <a:schemeClr val="tx2"/>
                </a:solidFill>
                <a:latin typeface="Oswald" panose="00000500000000000000" pitchFamily="2" charset="-18"/>
              </a:rPr>
              <a:t> </a:t>
            </a:r>
            <a:r>
              <a:rPr lang="en-US" sz="2800" b="1" dirty="0" err="1">
                <a:solidFill>
                  <a:schemeClr val="tx2"/>
                </a:solidFill>
                <a:latin typeface="Oswald" panose="00000500000000000000" pitchFamily="2" charset="-18"/>
              </a:rPr>
              <a:t>koszty</a:t>
            </a:r>
            <a:r>
              <a:rPr lang="en-US" sz="2800" dirty="0">
                <a:solidFill>
                  <a:schemeClr val="tx2"/>
                </a:solidFill>
                <a:latin typeface="Oswald" panose="00000500000000000000" pitchFamily="2" charset="-18"/>
              </a:rPr>
              <a:t> – </a:t>
            </a:r>
            <a:r>
              <a:rPr lang="en-US" sz="2800" dirty="0" err="1">
                <a:solidFill>
                  <a:schemeClr val="tx2"/>
                </a:solidFill>
                <a:latin typeface="Oswald" panose="00000500000000000000" pitchFamily="2" charset="-18"/>
              </a:rPr>
              <a:t>miliardowe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nakłady</a:t>
            </a:r>
            <a:r>
              <a:rPr lang="en-US" sz="2800" dirty="0">
                <a:solidFill>
                  <a:schemeClr val="tx2"/>
                </a:solidFill>
                <a:latin typeface="Oswald" panose="00000500000000000000" pitchFamily="2" charset="-18"/>
              </a:rPr>
              <a:t> na </a:t>
            </a:r>
            <a:r>
              <a:rPr lang="en-US" sz="2800" dirty="0" err="1">
                <a:solidFill>
                  <a:schemeClr val="tx2"/>
                </a:solidFill>
                <a:latin typeface="Oswald" panose="00000500000000000000" pitchFamily="2" charset="-18"/>
              </a:rPr>
              <a:t>badania</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i</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niska</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rentowność</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antybiotyków</a:t>
            </a:r>
            <a:r>
              <a:rPr lang="en-US" sz="2800" dirty="0">
                <a:solidFill>
                  <a:schemeClr val="tx2"/>
                </a:solidFill>
                <a:latin typeface="Oswald" panose="00000500000000000000" pitchFamily="2" charset="-18"/>
              </a:rPr>
              <a:t>.</a:t>
            </a:r>
          </a:p>
          <a:p>
            <a:pPr indent="-228600" defTabSz="914400">
              <a:lnSpc>
                <a:spcPct val="90000"/>
              </a:lnSpc>
              <a:spcAft>
                <a:spcPts val="600"/>
              </a:spcAft>
              <a:buFont typeface="Arial" panose="020B0604020202020204" pitchFamily="34" charset="0"/>
              <a:buChar char="•"/>
            </a:pPr>
            <a:r>
              <a:rPr lang="en-US" sz="2800" b="1" dirty="0" err="1">
                <a:solidFill>
                  <a:schemeClr val="tx2"/>
                </a:solidFill>
                <a:latin typeface="Oswald" panose="00000500000000000000" pitchFamily="2" charset="-18"/>
              </a:rPr>
              <a:t>Regulacje</a:t>
            </a:r>
            <a:r>
              <a:rPr lang="en-US" sz="2800" dirty="0">
                <a:solidFill>
                  <a:schemeClr val="tx2"/>
                </a:solidFill>
                <a:latin typeface="Oswald" panose="00000500000000000000" pitchFamily="2" charset="-18"/>
              </a:rPr>
              <a:t> – </a:t>
            </a:r>
            <a:r>
              <a:rPr lang="en-US" sz="2800" dirty="0" err="1">
                <a:solidFill>
                  <a:schemeClr val="tx2"/>
                </a:solidFill>
                <a:latin typeface="Oswald" panose="00000500000000000000" pitchFamily="2" charset="-18"/>
              </a:rPr>
              <a:t>długi</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proces</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zatwierdzania</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przez</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agencje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regulacyjne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ścisłe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normy</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bezpieczeństwa</a:t>
            </a:r>
            <a:r>
              <a:rPr lang="en-US" sz="2800" dirty="0">
                <a:solidFill>
                  <a:schemeClr val="tx2"/>
                </a:solidFill>
                <a:latin typeface="Oswald" panose="00000500000000000000" pitchFamily="2" charset="-18"/>
              </a:rPr>
              <a:t>.</a:t>
            </a:r>
          </a:p>
          <a:p>
            <a:pPr indent="-228600" defTabSz="914400">
              <a:lnSpc>
                <a:spcPct val="90000"/>
              </a:lnSpc>
              <a:spcAft>
                <a:spcPts val="600"/>
              </a:spcAft>
              <a:buFont typeface="Arial" panose="020B0604020202020204" pitchFamily="34" charset="0"/>
              <a:buChar char="•"/>
            </a:pPr>
            <a:r>
              <a:rPr lang="en-US" sz="2800" b="1" dirty="0" err="1">
                <a:solidFill>
                  <a:schemeClr val="tx2"/>
                </a:solidFill>
                <a:latin typeface="Oswald" panose="00000500000000000000" pitchFamily="2" charset="-18"/>
              </a:rPr>
              <a:t>Ograniczony</a:t>
            </a:r>
            <a:r>
              <a:rPr lang="en-US" sz="2800" b="1" dirty="0">
                <a:solidFill>
                  <a:schemeClr val="tx2"/>
                </a:solidFill>
                <a:latin typeface="Oswald" panose="00000500000000000000" pitchFamily="2" charset="-18"/>
              </a:rPr>
              <a:t> </a:t>
            </a:r>
            <a:r>
              <a:rPr lang="en-US" sz="2800" b="1" dirty="0" err="1">
                <a:solidFill>
                  <a:schemeClr val="tx2"/>
                </a:solidFill>
                <a:latin typeface="Oswald" panose="00000500000000000000" pitchFamily="2" charset="-18"/>
              </a:rPr>
              <a:t>rynek</a:t>
            </a:r>
            <a:r>
              <a:rPr lang="en-US" sz="2800" dirty="0">
                <a:solidFill>
                  <a:schemeClr val="tx2"/>
                </a:solidFill>
                <a:latin typeface="Oswald" panose="00000500000000000000" pitchFamily="2" charset="-18"/>
              </a:rPr>
              <a:t> – </a:t>
            </a:r>
            <a:r>
              <a:rPr lang="en-US" sz="2800" dirty="0" err="1">
                <a:solidFill>
                  <a:schemeClr val="tx2"/>
                </a:solidFill>
                <a:latin typeface="Oswald" panose="00000500000000000000" pitchFamily="2" charset="-18"/>
              </a:rPr>
              <a:t>mała</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rentowność</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i</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niskie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zapotrzebowanie</a:t>
            </a:r>
            <a:r>
              <a:rPr lang="en-US" sz="2800" dirty="0">
                <a:solidFill>
                  <a:schemeClr val="tx2"/>
                </a:solidFill>
                <a:latin typeface="Oswald" panose="00000500000000000000" pitchFamily="2" charset="-18"/>
              </a:rPr>
              <a:t> na </a:t>
            </a:r>
            <a:r>
              <a:rPr lang="en-US" sz="2800" dirty="0" err="1">
                <a:solidFill>
                  <a:schemeClr val="tx2"/>
                </a:solidFill>
                <a:latin typeface="Oswald" panose="00000500000000000000" pitchFamily="2" charset="-18"/>
              </a:rPr>
              <a:t>antybiotyki</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ostatniej</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szansy</a:t>
            </a:r>
            <a:r>
              <a:rPr lang="en-US" sz="2800" dirty="0">
                <a:solidFill>
                  <a:schemeClr val="tx2"/>
                </a:solidFill>
                <a:latin typeface="Oswald" panose="00000500000000000000" pitchFamily="2" charset="-18"/>
              </a:rPr>
              <a:t>”.</a:t>
            </a:r>
          </a:p>
          <a:p>
            <a:pPr indent="-228600" defTabSz="914400">
              <a:lnSpc>
                <a:spcPct val="90000"/>
              </a:lnSpc>
              <a:spcAft>
                <a:spcPts val="600"/>
              </a:spcAft>
              <a:buFont typeface="Arial" panose="020B0604020202020204" pitchFamily="34" charset="0"/>
              <a:buChar char="•"/>
            </a:pPr>
            <a:r>
              <a:rPr lang="en-US" sz="2800" b="1" dirty="0" err="1">
                <a:solidFill>
                  <a:schemeClr val="tx2"/>
                </a:solidFill>
                <a:latin typeface="Oswald" panose="00000500000000000000" pitchFamily="2" charset="-18"/>
              </a:rPr>
              <a:t>Odpowiedzialne</a:t>
            </a:r>
            <a:r>
              <a:rPr lang="en-US" sz="2800" b="1" dirty="0">
                <a:solidFill>
                  <a:schemeClr val="tx2"/>
                </a:solidFill>
                <a:latin typeface="Oswald" panose="00000500000000000000" pitchFamily="2" charset="-18"/>
              </a:rPr>
              <a:t> </a:t>
            </a:r>
            <a:r>
              <a:rPr lang="en-US" sz="2800" b="1" dirty="0" err="1">
                <a:solidFill>
                  <a:schemeClr val="tx2"/>
                </a:solidFill>
                <a:latin typeface="Oswald" panose="00000500000000000000" pitchFamily="2" charset="-18"/>
              </a:rPr>
              <a:t>stosowanie</a:t>
            </a:r>
            <a:r>
              <a:rPr lang="en-US" sz="2800" dirty="0">
                <a:solidFill>
                  <a:schemeClr val="tx2"/>
                </a:solidFill>
                <a:latin typeface="Oswald" panose="00000500000000000000" pitchFamily="2" charset="-18"/>
              </a:rPr>
              <a:t> – </a:t>
            </a:r>
            <a:r>
              <a:rPr lang="en-US" sz="2800" dirty="0" err="1">
                <a:solidFill>
                  <a:schemeClr val="tx2"/>
                </a:solidFill>
                <a:latin typeface="Oswald" panose="00000500000000000000" pitchFamily="2" charset="-18"/>
              </a:rPr>
              <a:t>konieczność</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ograniczenia</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stosowania</a:t>
            </a:r>
            <a:r>
              <a:rPr lang="en-US" sz="2800" dirty="0">
                <a:solidFill>
                  <a:schemeClr val="tx2"/>
                </a:solidFill>
                <a:latin typeface="Oswald" panose="00000500000000000000" pitchFamily="2" charset="-18"/>
              </a:rPr>
              <a:t>, by </a:t>
            </a:r>
            <a:r>
              <a:rPr lang="en-US" sz="2800" dirty="0" err="1">
                <a:solidFill>
                  <a:schemeClr val="tx2"/>
                </a:solidFill>
                <a:latin typeface="Oswald" panose="00000500000000000000" pitchFamily="2" charset="-18"/>
              </a:rPr>
              <a:t>zapobiegać</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oporności</a:t>
            </a:r>
            <a:r>
              <a:rPr lang="en-US" sz="2800" dirty="0">
                <a:solidFill>
                  <a:schemeClr val="tx2"/>
                </a:solidFill>
                <a:latin typeface="Oswald" panose="00000500000000000000" pitchFamily="2" charset="-18"/>
              </a:rPr>
              <a:t>.</a:t>
            </a:r>
          </a:p>
          <a:p>
            <a:pPr indent="-228600" defTabSz="914400">
              <a:lnSpc>
                <a:spcPct val="90000"/>
              </a:lnSpc>
              <a:spcAft>
                <a:spcPts val="600"/>
              </a:spcAft>
              <a:buFont typeface="Arial" panose="020B0604020202020204" pitchFamily="34" charset="0"/>
              <a:buChar char="•"/>
            </a:pPr>
            <a:r>
              <a:rPr lang="en-US" sz="2800" b="1" dirty="0" err="1">
                <a:solidFill>
                  <a:schemeClr val="tx2"/>
                </a:solidFill>
                <a:latin typeface="Oswald" panose="00000500000000000000" pitchFamily="2" charset="-18"/>
              </a:rPr>
              <a:t>Konsekwencje</a:t>
            </a:r>
            <a:r>
              <a:rPr lang="en-US" sz="2800" b="1" dirty="0">
                <a:solidFill>
                  <a:schemeClr val="tx2"/>
                </a:solidFill>
                <a:latin typeface="Oswald" panose="00000500000000000000" pitchFamily="2" charset="-18"/>
              </a:rPr>
              <a:t> </a:t>
            </a:r>
            <a:r>
              <a:rPr lang="en-US" sz="2800" b="1" dirty="0" err="1">
                <a:solidFill>
                  <a:schemeClr val="tx2"/>
                </a:solidFill>
                <a:latin typeface="Oswald" panose="00000500000000000000" pitchFamily="2" charset="-18"/>
              </a:rPr>
              <a:t>środowiskowe</a:t>
            </a:r>
            <a:r>
              <a:rPr lang="en-US" sz="2800" dirty="0">
                <a:solidFill>
                  <a:schemeClr val="tx2"/>
                </a:solidFill>
                <a:latin typeface="Oswald" panose="00000500000000000000" pitchFamily="2" charset="-18"/>
              </a:rPr>
              <a:t> – </a:t>
            </a:r>
            <a:r>
              <a:rPr lang="en-US" sz="2800" dirty="0" err="1">
                <a:solidFill>
                  <a:schemeClr val="tx2"/>
                </a:solidFill>
                <a:latin typeface="Oswald" panose="00000500000000000000" pitchFamily="2" charset="-18"/>
              </a:rPr>
              <a:t>wpływ</a:t>
            </a:r>
            <a:r>
              <a:rPr lang="en-US" sz="2800" dirty="0">
                <a:solidFill>
                  <a:schemeClr val="tx2"/>
                </a:solidFill>
                <a:latin typeface="Oswald" panose="00000500000000000000" pitchFamily="2" charset="-18"/>
              </a:rPr>
              <a:t> na </a:t>
            </a:r>
            <a:r>
              <a:rPr lang="en-US" sz="2800" dirty="0" err="1">
                <a:solidFill>
                  <a:schemeClr val="tx2"/>
                </a:solidFill>
                <a:latin typeface="Oswald" panose="00000500000000000000" pitchFamily="2" charset="-18"/>
              </a:rPr>
              <a:t>zdrowie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publiczne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i</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zanieczyszczenie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środowiska</a:t>
            </a:r>
            <a:r>
              <a:rPr lang="en-US" sz="2800" dirty="0">
                <a:solidFill>
                  <a:schemeClr val="tx2"/>
                </a:solidFill>
                <a:latin typeface="Oswald" panose="00000500000000000000" pitchFamily="2" charset="-18"/>
              </a:rPr>
              <a:t>.</a:t>
            </a:r>
          </a:p>
          <a:p>
            <a:pPr indent="-228600" defTabSz="914400">
              <a:lnSpc>
                <a:spcPct val="90000"/>
              </a:lnSpc>
              <a:spcAft>
                <a:spcPts val="600"/>
              </a:spcAft>
              <a:buFont typeface="Arial" panose="020B0604020202020204" pitchFamily="34" charset="0"/>
              <a:buChar char="•"/>
            </a:pPr>
            <a:r>
              <a:rPr lang="en-US" sz="2800" b="1" dirty="0" err="1">
                <a:solidFill>
                  <a:schemeClr val="tx2"/>
                </a:solidFill>
                <a:latin typeface="Oswald" panose="00000500000000000000" pitchFamily="2" charset="-18"/>
              </a:rPr>
              <a:t>Brak</a:t>
            </a:r>
            <a:r>
              <a:rPr lang="en-US" sz="2800" b="1" dirty="0">
                <a:solidFill>
                  <a:schemeClr val="tx2"/>
                </a:solidFill>
                <a:latin typeface="Oswald" panose="00000500000000000000" pitchFamily="2" charset="-18"/>
              </a:rPr>
              <a:t> </a:t>
            </a:r>
            <a:r>
              <a:rPr lang="en-US" sz="2800" b="1" dirty="0" err="1">
                <a:solidFill>
                  <a:schemeClr val="tx2"/>
                </a:solidFill>
                <a:latin typeface="Oswald" panose="00000500000000000000" pitchFamily="2" charset="-18"/>
              </a:rPr>
              <a:t>nowych</a:t>
            </a:r>
            <a:r>
              <a:rPr lang="en-US" sz="2800" b="1" dirty="0">
                <a:solidFill>
                  <a:schemeClr val="tx2"/>
                </a:solidFill>
                <a:latin typeface="Oswald" panose="00000500000000000000" pitchFamily="2" charset="-18"/>
              </a:rPr>
              <a:t> </a:t>
            </a:r>
            <a:r>
              <a:rPr lang="en-US" sz="2800" b="1" dirty="0" err="1">
                <a:solidFill>
                  <a:schemeClr val="tx2"/>
                </a:solidFill>
                <a:latin typeface="Oswald" panose="00000500000000000000" pitchFamily="2" charset="-18"/>
              </a:rPr>
              <a:t>celów</a:t>
            </a:r>
            <a:r>
              <a:rPr lang="en-US" sz="2800" b="1" dirty="0">
                <a:solidFill>
                  <a:schemeClr val="tx2"/>
                </a:solidFill>
                <a:latin typeface="Oswald" panose="00000500000000000000" pitchFamily="2" charset="-18"/>
              </a:rPr>
              <a:t> </a:t>
            </a:r>
            <a:r>
              <a:rPr lang="en-US" sz="2800" b="1" dirty="0" err="1">
                <a:solidFill>
                  <a:schemeClr val="tx2"/>
                </a:solidFill>
                <a:latin typeface="Oswald" panose="00000500000000000000" pitchFamily="2" charset="-18"/>
              </a:rPr>
              <a:t>terapeutycznych</a:t>
            </a:r>
            <a:r>
              <a:rPr lang="en-US" sz="2800" dirty="0">
                <a:solidFill>
                  <a:schemeClr val="tx2"/>
                </a:solidFill>
                <a:latin typeface="Oswald" panose="00000500000000000000" pitchFamily="2" charset="-18"/>
              </a:rPr>
              <a:t> – </a:t>
            </a:r>
            <a:r>
              <a:rPr lang="en-US" sz="2800" dirty="0" err="1">
                <a:solidFill>
                  <a:schemeClr val="tx2"/>
                </a:solidFill>
                <a:latin typeface="Oswald" panose="00000500000000000000" pitchFamily="2" charset="-18"/>
              </a:rPr>
              <a:t>ograniczona</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liczba</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nowych</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mechanizmów</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działania</a:t>
            </a:r>
            <a:r>
              <a:rPr lang="en-US" sz="2800" dirty="0">
                <a:solidFill>
                  <a:schemeClr val="tx2"/>
                </a:solidFill>
                <a:latin typeface="Oswald" panose="00000500000000000000" pitchFamily="2" charset="-18"/>
              </a:rPr>
              <a:t>.</a:t>
            </a:r>
          </a:p>
          <a:p>
            <a:pPr indent="-228600" defTabSz="914400">
              <a:lnSpc>
                <a:spcPct val="90000"/>
              </a:lnSpc>
              <a:spcAft>
                <a:spcPts val="600"/>
              </a:spcAft>
              <a:buFont typeface="Arial" panose="020B0604020202020204" pitchFamily="34" charset="0"/>
              <a:buChar char="•"/>
            </a:pPr>
            <a:r>
              <a:rPr lang="en-US" sz="2800" b="1" dirty="0" err="1">
                <a:solidFill>
                  <a:schemeClr val="tx2"/>
                </a:solidFill>
                <a:latin typeface="Oswald" panose="00000500000000000000" pitchFamily="2" charset="-18"/>
              </a:rPr>
              <a:t>Niedobór</a:t>
            </a:r>
            <a:r>
              <a:rPr lang="en-US" sz="2800" b="1" dirty="0">
                <a:solidFill>
                  <a:schemeClr val="tx2"/>
                </a:solidFill>
                <a:latin typeface="Oswald" panose="00000500000000000000" pitchFamily="2" charset="-18"/>
              </a:rPr>
              <a:t> </a:t>
            </a:r>
            <a:r>
              <a:rPr lang="en-US" sz="2800" b="1" dirty="0" err="1">
                <a:solidFill>
                  <a:schemeClr val="tx2"/>
                </a:solidFill>
                <a:latin typeface="Oswald" panose="00000500000000000000" pitchFamily="2" charset="-18"/>
              </a:rPr>
              <a:t>innowacji</a:t>
            </a:r>
            <a:r>
              <a:rPr lang="en-US" sz="2800" dirty="0">
                <a:solidFill>
                  <a:schemeClr val="tx2"/>
                </a:solidFill>
                <a:latin typeface="Oswald" panose="00000500000000000000" pitchFamily="2" charset="-18"/>
              </a:rPr>
              <a:t> – </a:t>
            </a:r>
            <a:r>
              <a:rPr lang="en-US" sz="2800" dirty="0" err="1">
                <a:solidFill>
                  <a:schemeClr val="tx2"/>
                </a:solidFill>
                <a:latin typeface="Oswald" panose="00000500000000000000" pitchFamily="2" charset="-18"/>
              </a:rPr>
              <a:t>mało</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nowych</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klas</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antybiotyków</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głównie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modyfikacje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istniejących</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leków</a:t>
            </a:r>
            <a:r>
              <a:rPr lang="en-US" sz="2800" dirty="0">
                <a:solidFill>
                  <a:schemeClr val="tx2"/>
                </a:solidFill>
                <a:latin typeface="Oswald" panose="00000500000000000000" pitchFamily="2" charset="-18"/>
              </a:rPr>
              <a:t>.</a:t>
            </a:r>
          </a:p>
          <a:p>
            <a:pPr indent="-228600" defTabSz="914400">
              <a:lnSpc>
                <a:spcPct val="90000"/>
              </a:lnSpc>
              <a:spcAft>
                <a:spcPts val="600"/>
              </a:spcAft>
              <a:buFont typeface="Arial" panose="020B0604020202020204" pitchFamily="34" charset="0"/>
              <a:buChar char="•"/>
            </a:pPr>
            <a:r>
              <a:rPr lang="en-US" sz="2800" b="1" dirty="0" err="1">
                <a:solidFill>
                  <a:schemeClr val="tx2"/>
                </a:solidFill>
                <a:latin typeface="Oswald" panose="00000500000000000000" pitchFamily="2" charset="-18"/>
              </a:rPr>
              <a:t>Brak</a:t>
            </a:r>
            <a:r>
              <a:rPr lang="en-US" sz="2800" b="1" dirty="0">
                <a:solidFill>
                  <a:schemeClr val="tx2"/>
                </a:solidFill>
                <a:latin typeface="Oswald" panose="00000500000000000000" pitchFamily="2" charset="-18"/>
              </a:rPr>
              <a:t> </a:t>
            </a:r>
            <a:r>
              <a:rPr lang="en-US" sz="2800" b="1" dirty="0" err="1">
                <a:solidFill>
                  <a:schemeClr val="tx2"/>
                </a:solidFill>
                <a:latin typeface="Oswald" panose="00000500000000000000" pitchFamily="2" charset="-18"/>
              </a:rPr>
              <a:t>finansowania</a:t>
            </a:r>
            <a:r>
              <a:rPr lang="en-US" sz="2800" dirty="0">
                <a:solidFill>
                  <a:schemeClr val="tx2"/>
                </a:solidFill>
                <a:latin typeface="Oswald" panose="00000500000000000000" pitchFamily="2" charset="-18"/>
              </a:rPr>
              <a:t> – </a:t>
            </a:r>
            <a:r>
              <a:rPr lang="en-US" sz="2800" dirty="0" err="1">
                <a:solidFill>
                  <a:schemeClr val="tx2"/>
                </a:solidFill>
                <a:latin typeface="Oswald" panose="00000500000000000000" pitchFamily="2" charset="-18"/>
              </a:rPr>
              <a:t>niewystarczające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wsparcie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finansowe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i</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polityczne</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dla</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badań</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nad</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nowymi</a:t>
            </a:r>
            <a:r>
              <a:rPr lang="en-US" sz="2800" dirty="0">
                <a:solidFill>
                  <a:schemeClr val="tx2"/>
                </a:solidFill>
                <a:latin typeface="Oswald" panose="00000500000000000000" pitchFamily="2" charset="-18"/>
              </a:rPr>
              <a:t> </a:t>
            </a:r>
            <a:r>
              <a:rPr lang="en-US" sz="2800" dirty="0" err="1">
                <a:solidFill>
                  <a:schemeClr val="tx2"/>
                </a:solidFill>
                <a:latin typeface="Oswald" panose="00000500000000000000" pitchFamily="2" charset="-18"/>
              </a:rPr>
              <a:t>antybiotykami</a:t>
            </a:r>
            <a:r>
              <a:rPr lang="en-US" sz="2800" dirty="0">
                <a:solidFill>
                  <a:schemeClr val="tx2"/>
                </a:solidFill>
                <a:latin typeface="Oswald" panose="00000500000000000000" pitchFamily="2" charset="-18"/>
              </a:rPr>
              <a:t>.</a:t>
            </a:r>
          </a:p>
        </p:txBody>
      </p:sp>
      <p:pic>
        <p:nvPicPr>
          <p:cNvPr id="19" name="Obraz 18" descr="Krowy na górskim pastwisku">
            <a:extLst>
              <a:ext uri="{FF2B5EF4-FFF2-40B4-BE49-F238E27FC236}">
                <a16:creationId xmlns:a16="http://schemas.microsoft.com/office/drawing/2014/main" id="{DE8B9E4F-986A-8810-5CA1-E75C21F4181A}"/>
              </a:ext>
            </a:extLst>
          </p:cNvPr>
          <p:cNvPicPr>
            <a:picLocks noChangeAspect="1"/>
          </p:cNvPicPr>
          <p:nvPr/>
        </p:nvPicPr>
        <p:blipFill>
          <a:blip r:embed="rId4">
            <a:alphaModFix/>
            <a:extLst>
              <a:ext uri="{28A0092B-C50C-407E-A947-70E740481C1C}">
                <a14:useLocalDpi xmlns:a14="http://schemas.microsoft.com/office/drawing/2010/main" val="0"/>
              </a:ext>
            </a:extLst>
          </a:blip>
          <a:srcRect l="19177" r="1" b="1"/>
          <a:stretch/>
        </p:blipFill>
        <p:spPr>
          <a:xfrm>
            <a:off x="12064554" y="5143500"/>
            <a:ext cx="6222988" cy="5139418"/>
          </a:xfrm>
          <a:custGeom>
            <a:avLst/>
            <a:gdLst/>
            <a:ahLst/>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grpSp>
        <p:nvGrpSpPr>
          <p:cNvPr id="64" name="Group 47">
            <a:extLst>
              <a:ext uri="{FF2B5EF4-FFF2-40B4-BE49-F238E27FC236}">
                <a16:creationId xmlns:a16="http://schemas.microsoft.com/office/drawing/2014/main" id="{8283797C-C2D3-4D1E-BAE3-FAC0DBD272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252" y="3364645"/>
            <a:ext cx="8042290" cy="6918267"/>
            <a:chOff x="6865288" y="2243097"/>
            <a:chExt cx="5361527" cy="4612178"/>
          </a:xfrm>
        </p:grpSpPr>
        <p:sp>
          <p:nvSpPr>
            <p:cNvPr id="65" name="Freeform: Shape 48">
              <a:extLst>
                <a:ext uri="{FF2B5EF4-FFF2-40B4-BE49-F238E27FC236}">
                  <a16:creationId xmlns:a16="http://schemas.microsoft.com/office/drawing/2014/main" id="{33779C89-87B1-443C-8A2D-28ECB8770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17588" y="2582697"/>
              <a:ext cx="4909227" cy="4272578"/>
            </a:xfrm>
            <a:custGeom>
              <a:avLst/>
              <a:gdLst>
                <a:gd name="connsiteX0" fmla="*/ 4909227 w 4909227"/>
                <a:gd name="connsiteY0" fmla="*/ 4175460 h 4272578"/>
                <a:gd name="connsiteX1" fmla="*/ 4909227 w 4909227"/>
                <a:gd name="connsiteY1" fmla="*/ 4272578 h 4272578"/>
                <a:gd name="connsiteX2" fmla="*/ 4845585 w 4909227"/>
                <a:gd name="connsiteY2" fmla="*/ 4272578 h 4272578"/>
                <a:gd name="connsiteX3" fmla="*/ 4858157 w 4909227"/>
                <a:gd name="connsiteY3" fmla="*/ 4254703 h 4272578"/>
                <a:gd name="connsiteX4" fmla="*/ 4891455 w 4909227"/>
                <a:gd name="connsiteY4" fmla="*/ 4203934 h 4272578"/>
                <a:gd name="connsiteX5" fmla="*/ 2779325 w 4909227"/>
                <a:gd name="connsiteY5" fmla="*/ 1 h 4272578"/>
                <a:gd name="connsiteX6" fmla="*/ 2923168 w 4909227"/>
                <a:gd name="connsiteY6" fmla="*/ 4226 h 4272578"/>
                <a:gd name="connsiteX7" fmla="*/ 3066195 w 4909227"/>
                <a:gd name="connsiteY7" fmla="*/ 16887 h 4272578"/>
                <a:gd name="connsiteX8" fmla="*/ 3101700 w 4909227"/>
                <a:gd name="connsiteY8" fmla="*/ 21414 h 4272578"/>
                <a:gd name="connsiteX9" fmla="*/ 3137091 w 4909227"/>
                <a:gd name="connsiteY9" fmla="*/ 26711 h 4272578"/>
                <a:gd name="connsiteX10" fmla="*/ 3207802 w 4909227"/>
                <a:gd name="connsiteY10" fmla="*/ 37432 h 4272578"/>
                <a:gd name="connsiteX11" fmla="*/ 3243005 w 4909227"/>
                <a:gd name="connsiteY11" fmla="*/ 43626 h 4272578"/>
                <a:gd name="connsiteX12" fmla="*/ 3260547 w 4909227"/>
                <a:gd name="connsiteY12" fmla="*/ 46898 h 4272578"/>
                <a:gd name="connsiteX13" fmla="*/ 3277715 w 4909227"/>
                <a:gd name="connsiteY13" fmla="*/ 51961 h 4272578"/>
                <a:gd name="connsiteX14" fmla="*/ 3346016 w 4909227"/>
                <a:gd name="connsiteY14" fmla="*/ 72845 h 4272578"/>
                <a:gd name="connsiteX15" fmla="*/ 3379885 w 4909227"/>
                <a:gd name="connsiteY15" fmla="*/ 83628 h 4272578"/>
                <a:gd name="connsiteX16" fmla="*/ 3413175 w 4909227"/>
                <a:gd name="connsiteY16" fmla="*/ 95836 h 4272578"/>
                <a:gd name="connsiteX17" fmla="*/ 3479391 w 4909227"/>
                <a:gd name="connsiteY17" fmla="*/ 120878 h 4272578"/>
                <a:gd name="connsiteX18" fmla="*/ 3970615 w 4909227"/>
                <a:gd name="connsiteY18" fmla="*/ 373606 h 4272578"/>
                <a:gd name="connsiteX19" fmla="*/ 4028283 w 4909227"/>
                <a:gd name="connsiteY19" fmla="*/ 408892 h 4272578"/>
                <a:gd name="connsiteX20" fmla="*/ 4084580 w 4909227"/>
                <a:gd name="connsiteY20" fmla="*/ 445817 h 4272578"/>
                <a:gd name="connsiteX21" fmla="*/ 4140771 w 4909227"/>
                <a:gd name="connsiteY21" fmla="*/ 482348 h 4272578"/>
                <a:gd name="connsiteX22" fmla="*/ 4195883 w 4909227"/>
                <a:gd name="connsiteY22" fmla="*/ 520018 h 4272578"/>
                <a:gd name="connsiteX23" fmla="*/ 4305143 w 4909227"/>
                <a:gd name="connsiteY23" fmla="*/ 595724 h 4272578"/>
                <a:gd name="connsiteX24" fmla="*/ 4359509 w 4909227"/>
                <a:gd name="connsiteY24" fmla="*/ 633384 h 4272578"/>
                <a:gd name="connsiteX25" fmla="*/ 4414317 w 4909227"/>
                <a:gd name="connsiteY25" fmla="*/ 670713 h 4272578"/>
                <a:gd name="connsiteX26" fmla="*/ 4632086 w 4909227"/>
                <a:gd name="connsiteY26" fmla="*/ 825710 h 4272578"/>
                <a:gd name="connsiteX27" fmla="*/ 4836284 w 4909227"/>
                <a:gd name="connsiteY27" fmla="*/ 1000872 h 4272578"/>
                <a:gd name="connsiteX28" fmla="*/ 4909227 w 4909227"/>
                <a:gd name="connsiteY28" fmla="*/ 1077825 h 4272578"/>
                <a:gd name="connsiteX29" fmla="*/ 4909227 w 4909227"/>
                <a:gd name="connsiteY29" fmla="*/ 1590628 h 4272578"/>
                <a:gd name="connsiteX30" fmla="*/ 4847198 w 4909227"/>
                <a:gd name="connsiteY30" fmla="*/ 1496990 h 4272578"/>
                <a:gd name="connsiteX31" fmla="*/ 4615719 w 4909227"/>
                <a:gd name="connsiteY31" fmla="*/ 1226591 h 4272578"/>
                <a:gd name="connsiteX32" fmla="*/ 4437905 w 4909227"/>
                <a:gd name="connsiteY32" fmla="*/ 1064032 h 4272578"/>
                <a:gd name="connsiteX33" fmla="*/ 4245822 w 4909227"/>
                <a:gd name="connsiteY33" fmla="*/ 915380 h 4272578"/>
                <a:gd name="connsiteX34" fmla="*/ 4032524 w 4909227"/>
                <a:gd name="connsiteY34" fmla="*/ 793724 h 4272578"/>
                <a:gd name="connsiteX35" fmla="*/ 3921484 w 4909227"/>
                <a:gd name="connsiteY35" fmla="*/ 742591 h 4272578"/>
                <a:gd name="connsiteX36" fmla="*/ 3865450 w 4909227"/>
                <a:gd name="connsiteY36" fmla="*/ 718695 h 4272578"/>
                <a:gd name="connsiteX37" fmla="*/ 3808411 w 4909227"/>
                <a:gd name="connsiteY37" fmla="*/ 697821 h 4272578"/>
                <a:gd name="connsiteX38" fmla="*/ 3346886 w 4909227"/>
                <a:gd name="connsiteY38" fmla="*/ 583799 h 4272578"/>
                <a:gd name="connsiteX39" fmla="*/ 3289295 w 4909227"/>
                <a:gd name="connsiteY39" fmla="*/ 576494 h 4272578"/>
                <a:gd name="connsiteX40" fmla="*/ 3260731 w 4909227"/>
                <a:gd name="connsiteY40" fmla="*/ 572514 h 4272578"/>
                <a:gd name="connsiteX41" fmla="*/ 3232038 w 4909227"/>
                <a:gd name="connsiteY41" fmla="*/ 570048 h 4272578"/>
                <a:gd name="connsiteX42" fmla="*/ 3174781 w 4909227"/>
                <a:gd name="connsiteY42" fmla="*/ 565611 h 4272578"/>
                <a:gd name="connsiteX43" fmla="*/ 3160547 w 4909227"/>
                <a:gd name="connsiteY43" fmla="*/ 564400 h 4272578"/>
                <a:gd name="connsiteX44" fmla="*/ 3146660 w 4909227"/>
                <a:gd name="connsiteY44" fmla="*/ 561299 h 4272578"/>
                <a:gd name="connsiteX45" fmla="*/ 3118665 w 4909227"/>
                <a:gd name="connsiteY45" fmla="*/ 557058 h 4272578"/>
                <a:gd name="connsiteX46" fmla="*/ 3062520 w 4909227"/>
                <a:gd name="connsiteY46" fmla="*/ 549995 h 4272578"/>
                <a:gd name="connsiteX47" fmla="*/ 3034483 w 4909227"/>
                <a:gd name="connsiteY47" fmla="*/ 546400 h 4272578"/>
                <a:gd name="connsiteX48" fmla="*/ 3006404 w 4909227"/>
                <a:gd name="connsiteY48" fmla="*/ 543450 h 4272578"/>
                <a:gd name="connsiteX49" fmla="*/ 2894004 w 4909227"/>
                <a:gd name="connsiteY49" fmla="*/ 536537 h 4272578"/>
                <a:gd name="connsiteX50" fmla="*/ 2445324 w 4909227"/>
                <a:gd name="connsiteY50" fmla="*/ 576994 h 4272578"/>
                <a:gd name="connsiteX51" fmla="*/ 2389729 w 4909227"/>
                <a:gd name="connsiteY51" fmla="*/ 588061 h 4272578"/>
                <a:gd name="connsiteX52" fmla="*/ 2334445 w 4909227"/>
                <a:gd name="connsiteY52" fmla="*/ 602318 h 4272578"/>
                <a:gd name="connsiteX53" fmla="*/ 2279209 w 4909227"/>
                <a:gd name="connsiteY53" fmla="*/ 616351 h 4272578"/>
                <a:gd name="connsiteX54" fmla="*/ 2252405 w 4909227"/>
                <a:gd name="connsiteY54" fmla="*/ 623833 h 4272578"/>
                <a:gd name="connsiteX55" fmla="*/ 2226352 w 4909227"/>
                <a:gd name="connsiteY55" fmla="*/ 631746 h 4272578"/>
                <a:gd name="connsiteX56" fmla="*/ 2174809 w 4909227"/>
                <a:gd name="connsiteY56" fmla="*/ 648898 h 4272578"/>
                <a:gd name="connsiteX57" fmla="*/ 2124133 w 4909227"/>
                <a:gd name="connsiteY57" fmla="*/ 667717 h 4272578"/>
                <a:gd name="connsiteX58" fmla="*/ 2098971 w 4909227"/>
                <a:gd name="connsiteY58" fmla="*/ 677395 h 4272578"/>
                <a:gd name="connsiteX59" fmla="*/ 2074244 w 4909227"/>
                <a:gd name="connsiteY59" fmla="*/ 687907 h 4272578"/>
                <a:gd name="connsiteX60" fmla="*/ 2049516 w 4909227"/>
                <a:gd name="connsiteY60" fmla="*/ 698418 h 4272578"/>
                <a:gd name="connsiteX61" fmla="*/ 2025247 w 4909227"/>
                <a:gd name="connsiteY61" fmla="*/ 709863 h 4272578"/>
                <a:gd name="connsiteX62" fmla="*/ 1663893 w 4909227"/>
                <a:gd name="connsiteY62" fmla="*/ 946619 h 4272578"/>
                <a:gd name="connsiteX63" fmla="*/ 1354664 w 4909227"/>
                <a:gd name="connsiteY63" fmla="*/ 1282399 h 4272578"/>
                <a:gd name="connsiteX64" fmla="*/ 1075458 w 4909227"/>
                <a:gd name="connsiteY64" fmla="*/ 1681042 h 4272578"/>
                <a:gd name="connsiteX65" fmla="*/ 934948 w 4909227"/>
                <a:gd name="connsiteY65" fmla="*/ 1895400 h 4272578"/>
                <a:gd name="connsiteX66" fmla="*/ 782359 w 4909227"/>
                <a:gd name="connsiteY66" fmla="*/ 2111874 h 4272578"/>
                <a:gd name="connsiteX67" fmla="*/ 475595 w 4909227"/>
                <a:gd name="connsiteY67" fmla="*/ 2511546 h 4272578"/>
                <a:gd name="connsiteX68" fmla="*/ 342590 w 4909227"/>
                <a:gd name="connsiteY68" fmla="*/ 2711719 h 4272578"/>
                <a:gd name="connsiteX69" fmla="*/ 243835 w 4909227"/>
                <a:gd name="connsiteY69" fmla="*/ 2925317 h 4272578"/>
                <a:gd name="connsiteX70" fmla="*/ 195943 w 4909227"/>
                <a:gd name="connsiteY70" fmla="*/ 3154915 h 4272578"/>
                <a:gd name="connsiteX71" fmla="*/ 205998 w 4909227"/>
                <a:gd name="connsiteY71" fmla="*/ 3392356 h 4272578"/>
                <a:gd name="connsiteX72" fmla="*/ 210868 w 4909227"/>
                <a:gd name="connsiteY72" fmla="*/ 3421994 h 4272578"/>
                <a:gd name="connsiteX73" fmla="*/ 217078 w 4909227"/>
                <a:gd name="connsiteY73" fmla="*/ 3451480 h 4272578"/>
                <a:gd name="connsiteX74" fmla="*/ 223513 w 4909227"/>
                <a:gd name="connsiteY74" fmla="*/ 3481009 h 4272578"/>
                <a:gd name="connsiteX75" fmla="*/ 231518 w 4909227"/>
                <a:gd name="connsiteY75" fmla="*/ 3510853 h 4272578"/>
                <a:gd name="connsiteX76" fmla="*/ 248149 w 4909227"/>
                <a:gd name="connsiteY76" fmla="*/ 3570478 h 4272578"/>
                <a:gd name="connsiteX77" fmla="*/ 256676 w 4909227"/>
                <a:gd name="connsiteY77" fmla="*/ 3600287 h 4272578"/>
                <a:gd name="connsiteX78" fmla="*/ 260939 w 4909227"/>
                <a:gd name="connsiteY78" fmla="*/ 3615190 h 4272578"/>
                <a:gd name="connsiteX79" fmla="*/ 266068 w 4909227"/>
                <a:gd name="connsiteY79" fmla="*/ 3629754 h 4272578"/>
                <a:gd name="connsiteX80" fmla="*/ 308144 w 4909227"/>
                <a:gd name="connsiteY80" fmla="*/ 3746191 h 4272578"/>
                <a:gd name="connsiteX81" fmla="*/ 357690 w 4909227"/>
                <a:gd name="connsiteY81" fmla="*/ 3859545 h 4272578"/>
                <a:gd name="connsiteX82" fmla="*/ 477426 w 4909227"/>
                <a:gd name="connsiteY82" fmla="*/ 4075211 h 4272578"/>
                <a:gd name="connsiteX83" fmla="*/ 617812 w 4909227"/>
                <a:gd name="connsiteY83" fmla="*/ 4272578 h 4272578"/>
                <a:gd name="connsiteX84" fmla="*/ 364357 w 4909227"/>
                <a:gd name="connsiteY84" fmla="*/ 4272578 h 4272578"/>
                <a:gd name="connsiteX85" fmla="*/ 308528 w 4909227"/>
                <a:gd name="connsiteY85" fmla="*/ 4169169 h 4272578"/>
                <a:gd name="connsiteX86" fmla="*/ 202203 w 4909227"/>
                <a:gd name="connsiteY86" fmla="*/ 3927821 h 4272578"/>
                <a:gd name="connsiteX87" fmla="*/ 155448 w 4909227"/>
                <a:gd name="connsiteY87" fmla="*/ 3804941 h 4272578"/>
                <a:gd name="connsiteX88" fmla="*/ 113098 w 4909227"/>
                <a:gd name="connsiteY88" fmla="*/ 3680654 h 4272578"/>
                <a:gd name="connsiteX89" fmla="*/ 107709 w 4909227"/>
                <a:gd name="connsiteY89" fmla="*/ 3665104 h 4272578"/>
                <a:gd name="connsiteX90" fmla="*/ 103012 w 4909227"/>
                <a:gd name="connsiteY90" fmla="*/ 3649367 h 4272578"/>
                <a:gd name="connsiteX91" fmla="*/ 93619 w 4909227"/>
                <a:gd name="connsiteY91" fmla="*/ 3617891 h 4272578"/>
                <a:gd name="connsiteX92" fmla="*/ 74438 w 4909227"/>
                <a:gd name="connsiteY92" fmla="*/ 3555048 h 4272578"/>
                <a:gd name="connsiteX93" fmla="*/ 64821 w 4909227"/>
                <a:gd name="connsiteY93" fmla="*/ 3523529 h 4272578"/>
                <a:gd name="connsiteX94" fmla="*/ 56309 w 4909227"/>
                <a:gd name="connsiteY94" fmla="*/ 3490970 h 4272578"/>
                <a:gd name="connsiteX95" fmla="*/ 47699 w 4909227"/>
                <a:gd name="connsiteY95" fmla="*/ 3458437 h 4272578"/>
                <a:gd name="connsiteX96" fmla="*/ 40350 w 4909227"/>
                <a:gd name="connsiteY96" fmla="*/ 3425456 h 4272578"/>
                <a:gd name="connsiteX97" fmla="*/ 2339 w 4909227"/>
                <a:gd name="connsiteY97" fmla="*/ 3155024 h 4272578"/>
                <a:gd name="connsiteX98" fmla="*/ 11637 w 4909227"/>
                <a:gd name="connsiteY98" fmla="*/ 2876727 h 4272578"/>
                <a:gd name="connsiteX99" fmla="*/ 157636 w 4909227"/>
                <a:gd name="connsiteY99" fmla="*/ 2339984 h 4272578"/>
                <a:gd name="connsiteX100" fmla="*/ 388920 w 4909227"/>
                <a:gd name="connsiteY100" fmla="*/ 1864213 h 4272578"/>
                <a:gd name="connsiteX101" fmla="*/ 507656 w 4909227"/>
                <a:gd name="connsiteY101" fmla="*/ 1644243 h 4272578"/>
                <a:gd name="connsiteX102" fmla="*/ 566187 w 4909227"/>
                <a:gd name="connsiteY102" fmla="*/ 1531896 h 4272578"/>
                <a:gd name="connsiteX103" fmla="*/ 628379 w 4909227"/>
                <a:gd name="connsiteY103" fmla="*/ 1416126 h 4272578"/>
                <a:gd name="connsiteX104" fmla="*/ 915962 w 4909227"/>
                <a:gd name="connsiteY104" fmla="*/ 957627 h 4272578"/>
                <a:gd name="connsiteX105" fmla="*/ 1296389 w 4909227"/>
                <a:gd name="connsiteY105" fmla="*/ 532479 h 4272578"/>
                <a:gd name="connsiteX106" fmla="*/ 1790562 w 4909227"/>
                <a:gd name="connsiteY106" fmla="*/ 204009 h 4272578"/>
                <a:gd name="connsiteX107" fmla="*/ 1824547 w 4909227"/>
                <a:gd name="connsiteY107" fmla="*/ 188344 h 4272578"/>
                <a:gd name="connsiteX108" fmla="*/ 1858945 w 4909227"/>
                <a:gd name="connsiteY108" fmla="*/ 173835 h 4272578"/>
                <a:gd name="connsiteX109" fmla="*/ 1893494 w 4909227"/>
                <a:gd name="connsiteY109" fmla="*/ 159497 h 4272578"/>
                <a:gd name="connsiteX110" fmla="*/ 1928332 w 4909227"/>
                <a:gd name="connsiteY110" fmla="*/ 146243 h 4272578"/>
                <a:gd name="connsiteX111" fmla="*/ 1998599 w 4909227"/>
                <a:gd name="connsiteY111" fmla="*/ 121582 h 4272578"/>
                <a:gd name="connsiteX112" fmla="*/ 2069445 w 4909227"/>
                <a:gd name="connsiteY112" fmla="*/ 99511 h 4272578"/>
                <a:gd name="connsiteX113" fmla="*/ 2105017 w 4909227"/>
                <a:gd name="connsiteY113" fmla="*/ 89439 h 4272578"/>
                <a:gd name="connsiteX114" fmla="*/ 2140277 w 4909227"/>
                <a:gd name="connsiteY114" fmla="*/ 80190 h 4272578"/>
                <a:gd name="connsiteX115" fmla="*/ 2209909 w 4909227"/>
                <a:gd name="connsiteY115" fmla="*/ 64365 h 4272578"/>
                <a:gd name="connsiteX116" fmla="*/ 2279594 w 4909227"/>
                <a:gd name="connsiteY116" fmla="*/ 48739 h 4272578"/>
                <a:gd name="connsiteX117" fmla="*/ 2350191 w 4909227"/>
                <a:gd name="connsiteY117" fmla="*/ 36561 h 4272578"/>
                <a:gd name="connsiteX118" fmla="*/ 2779325 w 4909227"/>
                <a:gd name="connsiteY118" fmla="*/ 1 h 427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909227" h="4272578">
                  <a:moveTo>
                    <a:pt x="4909227" y="4175460"/>
                  </a:moveTo>
                  <a:lnTo>
                    <a:pt x="4909227" y="4272578"/>
                  </a:lnTo>
                  <a:lnTo>
                    <a:pt x="4845585" y="4272578"/>
                  </a:lnTo>
                  <a:lnTo>
                    <a:pt x="4858157" y="4254703"/>
                  </a:lnTo>
                  <a:lnTo>
                    <a:pt x="4891455" y="4203934"/>
                  </a:lnTo>
                  <a:close/>
                  <a:moveTo>
                    <a:pt x="2779325" y="1"/>
                  </a:moveTo>
                  <a:cubicBezTo>
                    <a:pt x="2827304" y="-1"/>
                    <a:pt x="2875285" y="1394"/>
                    <a:pt x="2923168" y="4226"/>
                  </a:cubicBezTo>
                  <a:lnTo>
                    <a:pt x="3066195" y="16887"/>
                  </a:lnTo>
                  <a:cubicBezTo>
                    <a:pt x="3078087" y="17675"/>
                    <a:pt x="3089896" y="19754"/>
                    <a:pt x="3101700" y="21414"/>
                  </a:cubicBezTo>
                  <a:lnTo>
                    <a:pt x="3137091" y="26711"/>
                  </a:lnTo>
                  <a:lnTo>
                    <a:pt x="3207802" y="37432"/>
                  </a:lnTo>
                  <a:cubicBezTo>
                    <a:pt x="3219631" y="39189"/>
                    <a:pt x="3231363" y="40973"/>
                    <a:pt x="3243005" y="43626"/>
                  </a:cubicBezTo>
                  <a:cubicBezTo>
                    <a:pt x="3248837" y="44791"/>
                    <a:pt x="3254763" y="45508"/>
                    <a:pt x="3260547" y="46898"/>
                  </a:cubicBezTo>
                  <a:cubicBezTo>
                    <a:pt x="3266259" y="48413"/>
                    <a:pt x="3271977" y="50349"/>
                    <a:pt x="3277715" y="51961"/>
                  </a:cubicBezTo>
                  <a:lnTo>
                    <a:pt x="3346016" y="72845"/>
                  </a:lnTo>
                  <a:cubicBezTo>
                    <a:pt x="3357273" y="76449"/>
                    <a:pt x="3368795" y="79451"/>
                    <a:pt x="3379885" y="83628"/>
                  </a:cubicBezTo>
                  <a:lnTo>
                    <a:pt x="3413175" y="95836"/>
                  </a:lnTo>
                  <a:lnTo>
                    <a:pt x="3479391" y="120878"/>
                  </a:lnTo>
                  <a:cubicBezTo>
                    <a:pt x="3654569" y="190008"/>
                    <a:pt x="3816871" y="279114"/>
                    <a:pt x="3970615" y="373606"/>
                  </a:cubicBezTo>
                  <a:cubicBezTo>
                    <a:pt x="3989807" y="385518"/>
                    <a:pt x="4009070" y="397303"/>
                    <a:pt x="4028283" y="408892"/>
                  </a:cubicBezTo>
                  <a:lnTo>
                    <a:pt x="4084580" y="445817"/>
                  </a:lnTo>
                  <a:lnTo>
                    <a:pt x="4140771" y="482348"/>
                  </a:lnTo>
                  <a:cubicBezTo>
                    <a:pt x="4159664" y="494340"/>
                    <a:pt x="4177432" y="507694"/>
                    <a:pt x="4195883" y="520018"/>
                  </a:cubicBezTo>
                  <a:cubicBezTo>
                    <a:pt x="4232247" y="545445"/>
                    <a:pt x="4269493" y="569787"/>
                    <a:pt x="4305143" y="595724"/>
                  </a:cubicBezTo>
                  <a:cubicBezTo>
                    <a:pt x="4323150" y="608378"/>
                    <a:pt x="4341283" y="621106"/>
                    <a:pt x="4359509" y="633384"/>
                  </a:cubicBezTo>
                  <a:cubicBezTo>
                    <a:pt x="4377662" y="645788"/>
                    <a:pt x="4396133" y="657789"/>
                    <a:pt x="4414317" y="670713"/>
                  </a:cubicBezTo>
                  <a:cubicBezTo>
                    <a:pt x="4487709" y="720858"/>
                    <a:pt x="4561105" y="771425"/>
                    <a:pt x="4632086" y="825710"/>
                  </a:cubicBezTo>
                  <a:cubicBezTo>
                    <a:pt x="4703239" y="879844"/>
                    <a:pt x="4770925" y="938933"/>
                    <a:pt x="4836284" y="1000872"/>
                  </a:cubicBezTo>
                  <a:lnTo>
                    <a:pt x="4909227" y="1077825"/>
                  </a:lnTo>
                  <a:lnTo>
                    <a:pt x="4909227" y="1590628"/>
                  </a:lnTo>
                  <a:lnTo>
                    <a:pt x="4847198" y="1496990"/>
                  </a:lnTo>
                  <a:cubicBezTo>
                    <a:pt x="4779017" y="1401272"/>
                    <a:pt x="4700641" y="1311172"/>
                    <a:pt x="4615719" y="1226591"/>
                  </a:cubicBezTo>
                  <a:cubicBezTo>
                    <a:pt x="4559129" y="1170093"/>
                    <a:pt x="4499097" y="1116641"/>
                    <a:pt x="4437905" y="1064032"/>
                  </a:cubicBezTo>
                  <a:cubicBezTo>
                    <a:pt x="4376643" y="1011548"/>
                    <a:pt x="4313015" y="960973"/>
                    <a:pt x="4245822" y="915380"/>
                  </a:cubicBezTo>
                  <a:cubicBezTo>
                    <a:pt x="4177670" y="870577"/>
                    <a:pt x="4106226" y="828991"/>
                    <a:pt x="4032524" y="793724"/>
                  </a:cubicBezTo>
                  <a:cubicBezTo>
                    <a:pt x="3996192" y="774838"/>
                    <a:pt x="3958849" y="758553"/>
                    <a:pt x="3921484" y="742591"/>
                  </a:cubicBezTo>
                  <a:cubicBezTo>
                    <a:pt x="3902789" y="734561"/>
                    <a:pt x="3884266" y="726377"/>
                    <a:pt x="3865450" y="718695"/>
                  </a:cubicBezTo>
                  <a:cubicBezTo>
                    <a:pt x="3846469" y="711588"/>
                    <a:pt x="3827512" y="704579"/>
                    <a:pt x="3808411" y="697821"/>
                  </a:cubicBezTo>
                  <a:cubicBezTo>
                    <a:pt x="3656570" y="642224"/>
                    <a:pt x="3500471" y="605851"/>
                    <a:pt x="3346886" y="583799"/>
                  </a:cubicBezTo>
                  <a:lnTo>
                    <a:pt x="3289295" y="576494"/>
                  </a:lnTo>
                  <a:lnTo>
                    <a:pt x="3260731" y="572514"/>
                  </a:lnTo>
                  <a:cubicBezTo>
                    <a:pt x="3251217" y="571079"/>
                    <a:pt x="3241593" y="570838"/>
                    <a:pt x="3232038" y="570048"/>
                  </a:cubicBezTo>
                  <a:lnTo>
                    <a:pt x="3174781" y="565611"/>
                  </a:lnTo>
                  <a:cubicBezTo>
                    <a:pt x="3170003" y="565217"/>
                    <a:pt x="3165252" y="564919"/>
                    <a:pt x="3160547" y="564400"/>
                  </a:cubicBezTo>
                  <a:cubicBezTo>
                    <a:pt x="3155889" y="563655"/>
                    <a:pt x="3151372" y="562239"/>
                    <a:pt x="3146660" y="561299"/>
                  </a:cubicBezTo>
                  <a:cubicBezTo>
                    <a:pt x="3137413" y="559265"/>
                    <a:pt x="3128003" y="558224"/>
                    <a:pt x="3118665" y="557058"/>
                  </a:cubicBezTo>
                  <a:lnTo>
                    <a:pt x="3062520" y="549995"/>
                  </a:lnTo>
                  <a:lnTo>
                    <a:pt x="3034483" y="546400"/>
                  </a:lnTo>
                  <a:cubicBezTo>
                    <a:pt x="3025146" y="545234"/>
                    <a:pt x="3015831" y="543747"/>
                    <a:pt x="3006404" y="543450"/>
                  </a:cubicBezTo>
                  <a:lnTo>
                    <a:pt x="2894004" y="536537"/>
                  </a:lnTo>
                  <a:cubicBezTo>
                    <a:pt x="2743796" y="532061"/>
                    <a:pt x="2593557" y="546717"/>
                    <a:pt x="2445324" y="576994"/>
                  </a:cubicBezTo>
                  <a:cubicBezTo>
                    <a:pt x="2426803" y="580857"/>
                    <a:pt x="2408167" y="583483"/>
                    <a:pt x="2389729" y="588061"/>
                  </a:cubicBezTo>
                  <a:lnTo>
                    <a:pt x="2334445" y="602318"/>
                  </a:lnTo>
                  <a:lnTo>
                    <a:pt x="2279209" y="616351"/>
                  </a:lnTo>
                  <a:cubicBezTo>
                    <a:pt x="2269789" y="618483"/>
                    <a:pt x="2261022" y="621073"/>
                    <a:pt x="2252405" y="623833"/>
                  </a:cubicBezTo>
                  <a:lnTo>
                    <a:pt x="2226352" y="631746"/>
                  </a:lnTo>
                  <a:cubicBezTo>
                    <a:pt x="2208738" y="636630"/>
                    <a:pt x="2191964" y="643082"/>
                    <a:pt x="2174809" y="648898"/>
                  </a:cubicBezTo>
                  <a:cubicBezTo>
                    <a:pt x="2157576" y="654418"/>
                    <a:pt x="2140906" y="661264"/>
                    <a:pt x="2124133" y="667717"/>
                  </a:cubicBezTo>
                  <a:cubicBezTo>
                    <a:pt x="2115746" y="670943"/>
                    <a:pt x="2107181" y="673900"/>
                    <a:pt x="2098971" y="677395"/>
                  </a:cubicBezTo>
                  <a:lnTo>
                    <a:pt x="2074244" y="687907"/>
                  </a:lnTo>
                  <a:lnTo>
                    <a:pt x="2049516" y="698418"/>
                  </a:lnTo>
                  <a:lnTo>
                    <a:pt x="2025247" y="709863"/>
                  </a:lnTo>
                  <a:cubicBezTo>
                    <a:pt x="1895620" y="770702"/>
                    <a:pt x="1775019" y="849591"/>
                    <a:pt x="1663893" y="946619"/>
                  </a:cubicBezTo>
                  <a:cubicBezTo>
                    <a:pt x="1552588" y="1043379"/>
                    <a:pt x="1450953" y="1157803"/>
                    <a:pt x="1354664" y="1282399"/>
                  </a:cubicBezTo>
                  <a:cubicBezTo>
                    <a:pt x="1258428" y="1407193"/>
                    <a:pt x="1167389" y="1541989"/>
                    <a:pt x="1075458" y="1681042"/>
                  </a:cubicBezTo>
                  <a:lnTo>
                    <a:pt x="934948" y="1895400"/>
                  </a:lnTo>
                  <a:cubicBezTo>
                    <a:pt x="885020" y="1970018"/>
                    <a:pt x="834114" y="2042151"/>
                    <a:pt x="782359" y="2111874"/>
                  </a:cubicBezTo>
                  <a:cubicBezTo>
                    <a:pt x="679025" y="2251590"/>
                    <a:pt x="571805" y="2380631"/>
                    <a:pt x="475595" y="2511546"/>
                  </a:cubicBezTo>
                  <a:cubicBezTo>
                    <a:pt x="427490" y="2577003"/>
                    <a:pt x="382228" y="2643169"/>
                    <a:pt x="342590" y="2711719"/>
                  </a:cubicBezTo>
                  <a:cubicBezTo>
                    <a:pt x="302826" y="2780195"/>
                    <a:pt x="268711" y="2851157"/>
                    <a:pt x="243835" y="2925317"/>
                  </a:cubicBezTo>
                  <a:cubicBezTo>
                    <a:pt x="218582" y="2999262"/>
                    <a:pt x="202245" y="3076389"/>
                    <a:pt x="195943" y="3154915"/>
                  </a:cubicBezTo>
                  <a:cubicBezTo>
                    <a:pt x="189542" y="3233466"/>
                    <a:pt x="193251" y="3313292"/>
                    <a:pt x="205998" y="3392356"/>
                  </a:cubicBezTo>
                  <a:lnTo>
                    <a:pt x="210868" y="3421994"/>
                  </a:lnTo>
                  <a:lnTo>
                    <a:pt x="217078" y="3451480"/>
                  </a:lnTo>
                  <a:lnTo>
                    <a:pt x="223513" y="3481009"/>
                  </a:lnTo>
                  <a:cubicBezTo>
                    <a:pt x="225924" y="3490921"/>
                    <a:pt x="228784" y="3500923"/>
                    <a:pt x="231518" y="3510853"/>
                  </a:cubicBezTo>
                  <a:lnTo>
                    <a:pt x="248149" y="3570478"/>
                  </a:lnTo>
                  <a:lnTo>
                    <a:pt x="256676" y="3600287"/>
                  </a:lnTo>
                  <a:lnTo>
                    <a:pt x="260939" y="3615190"/>
                  </a:lnTo>
                  <a:lnTo>
                    <a:pt x="266068" y="3629754"/>
                  </a:lnTo>
                  <a:cubicBezTo>
                    <a:pt x="279682" y="3668748"/>
                    <a:pt x="293493" y="3707688"/>
                    <a:pt x="308144" y="3746191"/>
                  </a:cubicBezTo>
                  <a:cubicBezTo>
                    <a:pt x="324257" y="3784191"/>
                    <a:pt x="340937" y="3821930"/>
                    <a:pt x="357690" y="3859545"/>
                  </a:cubicBezTo>
                  <a:cubicBezTo>
                    <a:pt x="393077" y="3934052"/>
                    <a:pt x="433372" y="4005934"/>
                    <a:pt x="477426" y="4075211"/>
                  </a:cubicBezTo>
                  <a:lnTo>
                    <a:pt x="617812" y="4272578"/>
                  </a:lnTo>
                  <a:lnTo>
                    <a:pt x="364357" y="4272578"/>
                  </a:lnTo>
                  <a:lnTo>
                    <a:pt x="308528" y="4169169"/>
                  </a:lnTo>
                  <a:cubicBezTo>
                    <a:pt x="270101" y="4089847"/>
                    <a:pt x="234941" y="4009176"/>
                    <a:pt x="202203" y="3927821"/>
                  </a:cubicBezTo>
                  <a:cubicBezTo>
                    <a:pt x="186847" y="3886657"/>
                    <a:pt x="171445" y="3845720"/>
                    <a:pt x="155448" y="3804941"/>
                  </a:cubicBezTo>
                  <a:cubicBezTo>
                    <a:pt x="141380" y="3763428"/>
                    <a:pt x="127636" y="3721934"/>
                    <a:pt x="113098" y="3680654"/>
                  </a:cubicBezTo>
                  <a:lnTo>
                    <a:pt x="107709" y="3665104"/>
                  </a:lnTo>
                  <a:lnTo>
                    <a:pt x="103012" y="3649367"/>
                  </a:lnTo>
                  <a:lnTo>
                    <a:pt x="93619" y="3617891"/>
                  </a:lnTo>
                  <a:lnTo>
                    <a:pt x="74438" y="3555048"/>
                  </a:lnTo>
                  <a:cubicBezTo>
                    <a:pt x="71323" y="3544483"/>
                    <a:pt x="67763" y="3534247"/>
                    <a:pt x="64821" y="3523529"/>
                  </a:cubicBezTo>
                  <a:lnTo>
                    <a:pt x="56309" y="3490970"/>
                  </a:lnTo>
                  <a:lnTo>
                    <a:pt x="47699" y="3458437"/>
                  </a:lnTo>
                  <a:cubicBezTo>
                    <a:pt x="45126" y="3447512"/>
                    <a:pt x="42825" y="3436407"/>
                    <a:pt x="40350" y="3425456"/>
                  </a:cubicBezTo>
                  <a:cubicBezTo>
                    <a:pt x="20581" y="3337521"/>
                    <a:pt x="7369" y="3247066"/>
                    <a:pt x="2339" y="3155024"/>
                  </a:cubicBezTo>
                  <a:cubicBezTo>
                    <a:pt x="-2762" y="3063109"/>
                    <a:pt x="544" y="2969654"/>
                    <a:pt x="11637" y="2876727"/>
                  </a:cubicBezTo>
                  <a:cubicBezTo>
                    <a:pt x="34069" y="2690593"/>
                    <a:pt x="89274" y="2509096"/>
                    <a:pt x="157636" y="2339984"/>
                  </a:cubicBezTo>
                  <a:cubicBezTo>
                    <a:pt x="226467" y="2170638"/>
                    <a:pt x="308151" y="2013339"/>
                    <a:pt x="388920" y="1864213"/>
                  </a:cubicBezTo>
                  <a:cubicBezTo>
                    <a:pt x="429376" y="1789524"/>
                    <a:pt x="469807" y="1716745"/>
                    <a:pt x="507656" y="1644243"/>
                  </a:cubicBezTo>
                  <a:lnTo>
                    <a:pt x="566187" y="1531896"/>
                  </a:lnTo>
                  <a:cubicBezTo>
                    <a:pt x="586462" y="1493325"/>
                    <a:pt x="607259" y="1454715"/>
                    <a:pt x="628379" y="1416126"/>
                  </a:cubicBezTo>
                  <a:cubicBezTo>
                    <a:pt x="713184" y="1261784"/>
                    <a:pt x="806689" y="1107407"/>
                    <a:pt x="915962" y="957627"/>
                  </a:cubicBezTo>
                  <a:cubicBezTo>
                    <a:pt x="1024964" y="808027"/>
                    <a:pt x="1150428" y="662836"/>
                    <a:pt x="1296389" y="532479"/>
                  </a:cubicBezTo>
                  <a:cubicBezTo>
                    <a:pt x="1441951" y="402229"/>
                    <a:pt x="1609267" y="287950"/>
                    <a:pt x="1790562" y="204009"/>
                  </a:cubicBezTo>
                  <a:lnTo>
                    <a:pt x="1824547" y="188344"/>
                  </a:lnTo>
                  <a:cubicBezTo>
                    <a:pt x="1835970" y="183343"/>
                    <a:pt x="1847471" y="178638"/>
                    <a:pt x="1858945" y="173835"/>
                  </a:cubicBezTo>
                  <a:lnTo>
                    <a:pt x="1893494" y="159497"/>
                  </a:lnTo>
                  <a:cubicBezTo>
                    <a:pt x="1904996" y="154793"/>
                    <a:pt x="1916752" y="150652"/>
                    <a:pt x="1928332" y="146243"/>
                  </a:cubicBezTo>
                  <a:cubicBezTo>
                    <a:pt x="1951667" y="137695"/>
                    <a:pt x="1974951" y="128948"/>
                    <a:pt x="1998599" y="121582"/>
                  </a:cubicBezTo>
                  <a:cubicBezTo>
                    <a:pt x="2022195" y="114018"/>
                    <a:pt x="2045635" y="105864"/>
                    <a:pt x="2069445" y="99511"/>
                  </a:cubicBezTo>
                  <a:lnTo>
                    <a:pt x="2105017" y="89439"/>
                  </a:lnTo>
                  <a:cubicBezTo>
                    <a:pt x="2116957" y="85988"/>
                    <a:pt x="2128724" y="82691"/>
                    <a:pt x="2140277" y="80190"/>
                  </a:cubicBezTo>
                  <a:lnTo>
                    <a:pt x="2209909" y="64365"/>
                  </a:lnTo>
                  <a:lnTo>
                    <a:pt x="2279594" y="48739"/>
                  </a:lnTo>
                  <a:cubicBezTo>
                    <a:pt x="2302897" y="43685"/>
                    <a:pt x="2326724" y="40602"/>
                    <a:pt x="2350191" y="36561"/>
                  </a:cubicBezTo>
                  <a:cubicBezTo>
                    <a:pt x="2491459" y="12584"/>
                    <a:pt x="2635387" y="9"/>
                    <a:pt x="2779325" y="1"/>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49">
              <a:extLst>
                <a:ext uri="{FF2B5EF4-FFF2-40B4-BE49-F238E27FC236}">
                  <a16:creationId xmlns:a16="http://schemas.microsoft.com/office/drawing/2014/main" id="{856077B5-5F40-45AA-BDDA-F1DB7F8B5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890" y="2613525"/>
              <a:ext cx="4961924" cy="4241750"/>
            </a:xfrm>
            <a:custGeom>
              <a:avLst/>
              <a:gdLst>
                <a:gd name="connsiteX0" fmla="*/ 2860366 w 4961924"/>
                <a:gd name="connsiteY0" fmla="*/ 290 h 4241750"/>
                <a:gd name="connsiteX1" fmla="*/ 4503869 w 4961924"/>
                <a:gd name="connsiteY1" fmla="*/ 546588 h 4241750"/>
                <a:gd name="connsiteX2" fmla="*/ 4816879 w 4961924"/>
                <a:gd name="connsiteY2" fmla="*/ 783506 h 4241750"/>
                <a:gd name="connsiteX3" fmla="*/ 4961924 w 4961924"/>
                <a:gd name="connsiteY3" fmla="*/ 916878 h 4241750"/>
                <a:gd name="connsiteX4" fmla="*/ 4961924 w 4961924"/>
                <a:gd name="connsiteY4" fmla="*/ 4241750 h 4241750"/>
                <a:gd name="connsiteX5" fmla="*/ 4562919 w 4961924"/>
                <a:gd name="connsiteY5" fmla="*/ 4241750 h 4241750"/>
                <a:gd name="connsiteX6" fmla="*/ 4586822 w 4961924"/>
                <a:gd name="connsiteY6" fmla="*/ 4213637 h 4241750"/>
                <a:gd name="connsiteX7" fmla="*/ 4762695 w 4961924"/>
                <a:gd name="connsiteY7" fmla="*/ 3952854 h 4241750"/>
                <a:gd name="connsiteX8" fmla="*/ 4899352 w 4961924"/>
                <a:gd name="connsiteY8" fmla="*/ 3631238 h 4241750"/>
                <a:gd name="connsiteX9" fmla="*/ 4913697 w 4961924"/>
                <a:gd name="connsiteY9" fmla="*/ 3255629 h 4241750"/>
                <a:gd name="connsiteX10" fmla="*/ 4948868 w 4961924"/>
                <a:gd name="connsiteY10" fmla="*/ 2308976 h 4241750"/>
                <a:gd name="connsiteX11" fmla="*/ 4760464 w 4961924"/>
                <a:gd name="connsiteY11" fmla="*/ 1631653 h 4241750"/>
                <a:gd name="connsiteX12" fmla="*/ 4158265 w 4961924"/>
                <a:gd name="connsiteY12" fmla="*/ 1056752 h 4241750"/>
                <a:gd name="connsiteX13" fmla="*/ 3295504 w 4961924"/>
                <a:gd name="connsiteY13" fmla="*/ 659991 h 4241750"/>
                <a:gd name="connsiteX14" fmla="*/ 2400205 w 4961924"/>
                <a:gd name="connsiteY14" fmla="*/ 680861 h 4241750"/>
                <a:gd name="connsiteX15" fmla="*/ 1228363 w 4961924"/>
                <a:gd name="connsiteY15" fmla="*/ 1858090 h 4241750"/>
                <a:gd name="connsiteX16" fmla="*/ 995211 w 4961924"/>
                <a:gd name="connsiteY16" fmla="*/ 2234095 h 4241750"/>
                <a:gd name="connsiteX17" fmla="*/ 663293 w 4961924"/>
                <a:gd name="connsiteY17" fmla="*/ 2832893 h 4241750"/>
                <a:gd name="connsiteX18" fmla="*/ 644068 w 4961924"/>
                <a:gd name="connsiteY18" fmla="*/ 3301224 h 4241750"/>
                <a:gd name="connsiteX19" fmla="*/ 1051682 w 4961924"/>
                <a:gd name="connsiteY19" fmla="*/ 4121741 h 4241750"/>
                <a:gd name="connsiteX20" fmla="*/ 1155791 w 4961924"/>
                <a:gd name="connsiteY20" fmla="*/ 4241750 h 4241750"/>
                <a:gd name="connsiteX21" fmla="*/ 385252 w 4961924"/>
                <a:gd name="connsiteY21" fmla="*/ 4241750 h 4241750"/>
                <a:gd name="connsiteX22" fmla="*/ 291954 w 4961924"/>
                <a:gd name="connsiteY22" fmla="*/ 4081572 h 4241750"/>
                <a:gd name="connsiteX23" fmla="*/ 49334 w 4961924"/>
                <a:gd name="connsiteY23" fmla="*/ 3462450 h 4241750"/>
                <a:gd name="connsiteX24" fmla="*/ 697040 w 4961924"/>
                <a:gd name="connsiteY24" fmla="*/ 1553793 h 4241750"/>
                <a:gd name="connsiteX25" fmla="*/ 2243651 w 4961924"/>
                <a:gd name="connsiteY25" fmla="*/ 89360 h 4241750"/>
                <a:gd name="connsiteX26" fmla="*/ 2860366 w 4961924"/>
                <a:gd name="connsiteY26" fmla="*/ 290 h 424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1924" h="4241750">
                  <a:moveTo>
                    <a:pt x="2860366" y="290"/>
                  </a:moveTo>
                  <a:cubicBezTo>
                    <a:pt x="3457635" y="-9057"/>
                    <a:pt x="3998796" y="208834"/>
                    <a:pt x="4503869" y="546588"/>
                  </a:cubicBezTo>
                  <a:cubicBezTo>
                    <a:pt x="4609235" y="617064"/>
                    <a:pt x="4715034" y="696136"/>
                    <a:pt x="4816879" y="783506"/>
                  </a:cubicBezTo>
                  <a:lnTo>
                    <a:pt x="4961924" y="916878"/>
                  </a:lnTo>
                  <a:lnTo>
                    <a:pt x="4961924" y="4241750"/>
                  </a:lnTo>
                  <a:lnTo>
                    <a:pt x="4562919" y="4241750"/>
                  </a:lnTo>
                  <a:lnTo>
                    <a:pt x="4586822" y="4213637"/>
                  </a:lnTo>
                  <a:cubicBezTo>
                    <a:pt x="4649485" y="4133877"/>
                    <a:pt x="4707815" y="4047166"/>
                    <a:pt x="4762695" y="3952854"/>
                  </a:cubicBezTo>
                  <a:cubicBezTo>
                    <a:pt x="4861622" y="3782848"/>
                    <a:pt x="4887296" y="3694842"/>
                    <a:pt x="4899352" y="3631238"/>
                  </a:cubicBezTo>
                  <a:cubicBezTo>
                    <a:pt x="4916960" y="3538446"/>
                    <a:pt x="4915626" y="3419833"/>
                    <a:pt x="4913697" y="3255629"/>
                  </a:cubicBezTo>
                  <a:cubicBezTo>
                    <a:pt x="4911196" y="3035896"/>
                    <a:pt x="4907780" y="2734844"/>
                    <a:pt x="4948868" y="2308976"/>
                  </a:cubicBezTo>
                  <a:cubicBezTo>
                    <a:pt x="4971361" y="2076125"/>
                    <a:pt x="4909748" y="1854571"/>
                    <a:pt x="4760464" y="1631653"/>
                  </a:cubicBezTo>
                  <a:cubicBezTo>
                    <a:pt x="4623847" y="1427699"/>
                    <a:pt x="4415624" y="1228904"/>
                    <a:pt x="4158265" y="1056752"/>
                  </a:cubicBezTo>
                  <a:cubicBezTo>
                    <a:pt x="3855104" y="854020"/>
                    <a:pt x="3572969" y="724304"/>
                    <a:pt x="3295504" y="659991"/>
                  </a:cubicBezTo>
                  <a:cubicBezTo>
                    <a:pt x="2998568" y="591135"/>
                    <a:pt x="2705635" y="598008"/>
                    <a:pt x="2400205" y="680861"/>
                  </a:cubicBezTo>
                  <a:cubicBezTo>
                    <a:pt x="1863373" y="826486"/>
                    <a:pt x="1575835" y="1260672"/>
                    <a:pt x="1228363" y="1858090"/>
                  </a:cubicBezTo>
                  <a:cubicBezTo>
                    <a:pt x="1150390" y="1992089"/>
                    <a:pt x="1071533" y="2115125"/>
                    <a:pt x="995211" y="2234095"/>
                  </a:cubicBezTo>
                  <a:cubicBezTo>
                    <a:pt x="851980" y="2457434"/>
                    <a:pt x="728279" y="2650222"/>
                    <a:pt x="663293" y="2832893"/>
                  </a:cubicBezTo>
                  <a:cubicBezTo>
                    <a:pt x="605703" y="2994540"/>
                    <a:pt x="599973" y="3134617"/>
                    <a:pt x="644068" y="3301224"/>
                  </a:cubicBezTo>
                  <a:cubicBezTo>
                    <a:pt x="723963" y="3603086"/>
                    <a:pt x="861058" y="3879078"/>
                    <a:pt x="1051682" y="4121741"/>
                  </a:cubicBezTo>
                  <a:lnTo>
                    <a:pt x="1155791" y="4241750"/>
                  </a:lnTo>
                  <a:lnTo>
                    <a:pt x="385252" y="4241750"/>
                  </a:lnTo>
                  <a:lnTo>
                    <a:pt x="291954" y="4081572"/>
                  </a:lnTo>
                  <a:cubicBezTo>
                    <a:pt x="189557" y="3889333"/>
                    <a:pt x="107520" y="3682294"/>
                    <a:pt x="49334" y="3462450"/>
                  </a:cubicBezTo>
                  <a:cubicBezTo>
                    <a:pt x="-155725" y="2687681"/>
                    <a:pt x="321044" y="2199945"/>
                    <a:pt x="697040" y="1553793"/>
                  </a:cubicBezTo>
                  <a:cubicBezTo>
                    <a:pt x="1073038" y="907639"/>
                    <a:pt x="1464813" y="300633"/>
                    <a:pt x="2243651" y="89360"/>
                  </a:cubicBezTo>
                  <a:cubicBezTo>
                    <a:pt x="2455952" y="31770"/>
                    <a:pt x="2661276" y="3405"/>
                    <a:pt x="2860366" y="2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2DC4B234-CD22-40BB-831E-DE40206AA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890" y="2613525"/>
              <a:ext cx="4961924" cy="4241750"/>
            </a:xfrm>
            <a:custGeom>
              <a:avLst/>
              <a:gdLst>
                <a:gd name="connsiteX0" fmla="*/ 4961924 w 4961924"/>
                <a:gd name="connsiteY0" fmla="*/ 3780120 h 4241750"/>
                <a:gd name="connsiteX1" fmla="*/ 4961924 w 4961924"/>
                <a:gd name="connsiteY1" fmla="*/ 4241750 h 4241750"/>
                <a:gd name="connsiteX2" fmla="*/ 4690594 w 4961924"/>
                <a:gd name="connsiteY2" fmla="*/ 4241750 h 4241750"/>
                <a:gd name="connsiteX3" fmla="*/ 4730832 w 4961924"/>
                <a:gd name="connsiteY3" fmla="*/ 4190580 h 4241750"/>
                <a:gd name="connsiteX4" fmla="*/ 4851056 w 4961924"/>
                <a:gd name="connsiteY4" fmla="*/ 4003378 h 4241750"/>
                <a:gd name="connsiteX5" fmla="*/ 4960390 w 4961924"/>
                <a:gd name="connsiteY5" fmla="*/ 3784651 h 4241750"/>
                <a:gd name="connsiteX6" fmla="*/ 2860366 w 4961924"/>
                <a:gd name="connsiteY6" fmla="*/ 290 h 4241750"/>
                <a:gd name="connsiteX7" fmla="*/ 4503870 w 4961924"/>
                <a:gd name="connsiteY7" fmla="*/ 546588 h 4241750"/>
                <a:gd name="connsiteX8" fmla="*/ 4816872 w 4961924"/>
                <a:gd name="connsiteY8" fmla="*/ 783509 h 4241750"/>
                <a:gd name="connsiteX9" fmla="*/ 4961924 w 4961924"/>
                <a:gd name="connsiteY9" fmla="*/ 916897 h 4241750"/>
                <a:gd name="connsiteX10" fmla="*/ 4961924 w 4961924"/>
                <a:gd name="connsiteY10" fmla="*/ 1784881 h 4241750"/>
                <a:gd name="connsiteX11" fmla="*/ 4950067 w 4961924"/>
                <a:gd name="connsiteY11" fmla="*/ 1756820 h 4241750"/>
                <a:gd name="connsiteX12" fmla="*/ 4845861 w 4961924"/>
                <a:gd name="connsiteY12" fmla="*/ 1574254 h 4241750"/>
                <a:gd name="connsiteX13" fmla="*/ 4215918 w 4961924"/>
                <a:gd name="connsiteY13" fmla="*/ 971588 h 4241750"/>
                <a:gd name="connsiteX14" fmla="*/ 3319590 w 4961924"/>
                <a:gd name="connsiteY14" fmla="*/ 560369 h 4241750"/>
                <a:gd name="connsiteX15" fmla="*/ 2374113 w 4961924"/>
                <a:gd name="connsiteY15" fmla="*/ 582278 h 4241750"/>
                <a:gd name="connsiteX16" fmla="*/ 1692486 w 4961924"/>
                <a:gd name="connsiteY16" fmla="*/ 1005131 h 4241750"/>
                <a:gd name="connsiteX17" fmla="*/ 1139674 w 4961924"/>
                <a:gd name="connsiteY17" fmla="*/ 1807128 h 4241750"/>
                <a:gd name="connsiteX18" fmla="*/ 908812 w 4961924"/>
                <a:gd name="connsiteY18" fmla="*/ 2179343 h 4241750"/>
                <a:gd name="connsiteX19" fmla="*/ 566543 w 4961924"/>
                <a:gd name="connsiteY19" fmla="*/ 2799229 h 4241750"/>
                <a:gd name="connsiteX20" fmla="*/ 544789 w 4961924"/>
                <a:gd name="connsiteY20" fmla="*/ 3327837 h 4241750"/>
                <a:gd name="connsiteX21" fmla="*/ 970585 w 4961924"/>
                <a:gd name="connsiteY21" fmla="*/ 4184948 h 4241750"/>
                <a:gd name="connsiteX22" fmla="*/ 1019856 w 4961924"/>
                <a:gd name="connsiteY22" fmla="*/ 4241750 h 4241750"/>
                <a:gd name="connsiteX23" fmla="*/ 385253 w 4961924"/>
                <a:gd name="connsiteY23" fmla="*/ 4241750 h 4241750"/>
                <a:gd name="connsiteX24" fmla="*/ 291955 w 4961924"/>
                <a:gd name="connsiteY24" fmla="*/ 4081572 h 4241750"/>
                <a:gd name="connsiteX25" fmla="*/ 49334 w 4961924"/>
                <a:gd name="connsiteY25" fmla="*/ 3462450 h 4241750"/>
                <a:gd name="connsiteX26" fmla="*/ 697041 w 4961924"/>
                <a:gd name="connsiteY26" fmla="*/ 1553792 h 4241750"/>
                <a:gd name="connsiteX27" fmla="*/ 2243651 w 4961924"/>
                <a:gd name="connsiteY27" fmla="*/ 89360 h 4241750"/>
                <a:gd name="connsiteX28" fmla="*/ 2860366 w 4961924"/>
                <a:gd name="connsiteY28" fmla="*/ 290 h 424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61924" h="4241750">
                  <a:moveTo>
                    <a:pt x="4961924" y="3780120"/>
                  </a:moveTo>
                  <a:lnTo>
                    <a:pt x="4961924" y="4241750"/>
                  </a:lnTo>
                  <a:lnTo>
                    <a:pt x="4690594" y="4241750"/>
                  </a:lnTo>
                  <a:lnTo>
                    <a:pt x="4730832" y="4190580"/>
                  </a:lnTo>
                  <a:cubicBezTo>
                    <a:pt x="4772669" y="4131651"/>
                    <a:pt x="4812690" y="4069310"/>
                    <a:pt x="4851056" y="4003378"/>
                  </a:cubicBezTo>
                  <a:cubicBezTo>
                    <a:pt x="4904439" y="3911711"/>
                    <a:pt x="4938230" y="3841234"/>
                    <a:pt x="4960390" y="3784651"/>
                  </a:cubicBezTo>
                  <a:close/>
                  <a:moveTo>
                    <a:pt x="2860366" y="290"/>
                  </a:moveTo>
                  <a:cubicBezTo>
                    <a:pt x="3457635" y="-9057"/>
                    <a:pt x="3998796" y="208834"/>
                    <a:pt x="4503870" y="546588"/>
                  </a:cubicBezTo>
                  <a:cubicBezTo>
                    <a:pt x="4609236" y="617064"/>
                    <a:pt x="4715032" y="696137"/>
                    <a:pt x="4816872" y="783509"/>
                  </a:cubicBezTo>
                  <a:lnTo>
                    <a:pt x="4961924" y="916897"/>
                  </a:lnTo>
                  <a:lnTo>
                    <a:pt x="4961924" y="1784881"/>
                  </a:lnTo>
                  <a:lnTo>
                    <a:pt x="4950067" y="1756820"/>
                  </a:lnTo>
                  <a:cubicBezTo>
                    <a:pt x="4921279" y="1695818"/>
                    <a:pt x="4886564" y="1635036"/>
                    <a:pt x="4845861" y="1574254"/>
                  </a:cubicBezTo>
                  <a:cubicBezTo>
                    <a:pt x="4701995" y="1359374"/>
                    <a:pt x="4484232" y="1151017"/>
                    <a:pt x="4215918" y="971588"/>
                  </a:cubicBezTo>
                  <a:cubicBezTo>
                    <a:pt x="3902456" y="762036"/>
                    <a:pt x="3609271" y="627496"/>
                    <a:pt x="3319590" y="560369"/>
                  </a:cubicBezTo>
                  <a:cubicBezTo>
                    <a:pt x="3005602" y="487686"/>
                    <a:pt x="2696391" y="494854"/>
                    <a:pt x="2374113" y="582278"/>
                  </a:cubicBezTo>
                  <a:cubicBezTo>
                    <a:pt x="2112782" y="653168"/>
                    <a:pt x="1896224" y="787673"/>
                    <a:pt x="1692486" y="1005131"/>
                  </a:cubicBezTo>
                  <a:cubicBezTo>
                    <a:pt x="1482349" y="1229714"/>
                    <a:pt x="1304163" y="1524453"/>
                    <a:pt x="1139674" y="1807128"/>
                  </a:cubicBezTo>
                  <a:cubicBezTo>
                    <a:pt x="1062769" y="1939146"/>
                    <a:pt x="984523" y="2061278"/>
                    <a:pt x="908812" y="2179343"/>
                  </a:cubicBezTo>
                  <a:cubicBezTo>
                    <a:pt x="762092" y="2407960"/>
                    <a:pt x="635490" y="2605445"/>
                    <a:pt x="566543" y="2799229"/>
                  </a:cubicBezTo>
                  <a:cubicBezTo>
                    <a:pt x="502372" y="2979355"/>
                    <a:pt x="495683" y="3142303"/>
                    <a:pt x="544789" y="3327837"/>
                  </a:cubicBezTo>
                  <a:cubicBezTo>
                    <a:pt x="628232" y="3643108"/>
                    <a:pt x="771474" y="3931485"/>
                    <a:pt x="970585" y="4184948"/>
                  </a:cubicBezTo>
                  <a:lnTo>
                    <a:pt x="1019856" y="4241750"/>
                  </a:lnTo>
                  <a:lnTo>
                    <a:pt x="385253" y="4241750"/>
                  </a:lnTo>
                  <a:lnTo>
                    <a:pt x="291955" y="4081572"/>
                  </a:lnTo>
                  <a:cubicBezTo>
                    <a:pt x="189558" y="3889334"/>
                    <a:pt x="107521" y="3682295"/>
                    <a:pt x="49334" y="3462450"/>
                  </a:cubicBezTo>
                  <a:cubicBezTo>
                    <a:pt x="-155725" y="2687681"/>
                    <a:pt x="321045" y="2199945"/>
                    <a:pt x="697041" y="1553792"/>
                  </a:cubicBezTo>
                  <a:cubicBezTo>
                    <a:pt x="1073039" y="907639"/>
                    <a:pt x="1464813" y="300633"/>
                    <a:pt x="2243651" y="89360"/>
                  </a:cubicBezTo>
                  <a:cubicBezTo>
                    <a:pt x="2455952" y="31770"/>
                    <a:pt x="2661276" y="3405"/>
                    <a:pt x="2860366" y="2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7" name="Freeform: Shape 51">
              <a:extLst>
                <a:ext uri="{FF2B5EF4-FFF2-40B4-BE49-F238E27FC236}">
                  <a16:creationId xmlns:a16="http://schemas.microsoft.com/office/drawing/2014/main" id="{7158934E-AE93-4B15-87B8-BF84C2EFB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5288" y="2243097"/>
              <a:ext cx="5361526" cy="4612178"/>
            </a:xfrm>
            <a:custGeom>
              <a:avLst/>
              <a:gdLst>
                <a:gd name="connsiteX0" fmla="*/ 5361526 w 5361526"/>
                <a:gd name="connsiteY0" fmla="*/ 4501915 h 4612178"/>
                <a:gd name="connsiteX1" fmla="*/ 5361526 w 5361526"/>
                <a:gd name="connsiteY1" fmla="*/ 4612178 h 4612178"/>
                <a:gd name="connsiteX2" fmla="*/ 5279125 w 5361526"/>
                <a:gd name="connsiteY2" fmla="*/ 4612178 h 4612178"/>
                <a:gd name="connsiteX3" fmla="*/ 5279916 w 5361526"/>
                <a:gd name="connsiteY3" fmla="*/ 4611262 h 4612178"/>
                <a:gd name="connsiteX4" fmla="*/ 5318906 w 5361526"/>
                <a:gd name="connsiteY4" fmla="*/ 4559954 h 4612178"/>
                <a:gd name="connsiteX5" fmla="*/ 5357310 w 5361526"/>
                <a:gd name="connsiteY5" fmla="*/ 4507987 h 4612178"/>
                <a:gd name="connsiteX6" fmla="*/ 3209114 w 5361526"/>
                <a:gd name="connsiteY6" fmla="*/ 1897 h 4612178"/>
                <a:gd name="connsiteX7" fmla="*/ 5286441 w 5361526"/>
                <a:gd name="connsiteY7" fmla="*/ 920072 h 4612178"/>
                <a:gd name="connsiteX8" fmla="*/ 5361526 w 5361526"/>
                <a:gd name="connsiteY8" fmla="*/ 1006088 h 4612178"/>
                <a:gd name="connsiteX9" fmla="*/ 5361526 w 5361526"/>
                <a:gd name="connsiteY9" fmla="*/ 1524438 h 4612178"/>
                <a:gd name="connsiteX10" fmla="*/ 5293717 w 5361526"/>
                <a:gd name="connsiteY10" fmla="*/ 1441145 h 4612178"/>
                <a:gd name="connsiteX11" fmla="*/ 5107511 w 5361526"/>
                <a:gd name="connsiteY11" fmla="*/ 1262343 h 4612178"/>
                <a:gd name="connsiteX12" fmla="*/ 4688624 w 5361526"/>
                <a:gd name="connsiteY12" fmla="*/ 963140 h 4612178"/>
                <a:gd name="connsiteX13" fmla="*/ 4232411 w 5361526"/>
                <a:gd name="connsiteY13" fmla="*/ 726973 h 4612178"/>
                <a:gd name="connsiteX14" fmla="*/ 3996189 w 5361526"/>
                <a:gd name="connsiteY14" fmla="*/ 634781 h 4612178"/>
                <a:gd name="connsiteX15" fmla="*/ 3755529 w 5361526"/>
                <a:gd name="connsiteY15" fmla="*/ 563136 h 4612178"/>
                <a:gd name="connsiteX16" fmla="*/ 3264120 w 5361526"/>
                <a:gd name="connsiteY16" fmla="*/ 492888 h 4612178"/>
                <a:gd name="connsiteX17" fmla="*/ 2770692 w 5361526"/>
                <a:gd name="connsiteY17" fmla="*/ 532792 h 4612178"/>
                <a:gd name="connsiteX18" fmla="*/ 2709666 w 5361526"/>
                <a:gd name="connsiteY18" fmla="*/ 545150 h 4612178"/>
                <a:gd name="connsiteX19" fmla="*/ 2648897 w 5361526"/>
                <a:gd name="connsiteY19" fmla="*/ 558872 h 4612178"/>
                <a:gd name="connsiteX20" fmla="*/ 2588416 w 5361526"/>
                <a:gd name="connsiteY20" fmla="*/ 574460 h 4612178"/>
                <a:gd name="connsiteX21" fmla="*/ 2529518 w 5361526"/>
                <a:gd name="connsiteY21" fmla="*/ 591358 h 4612178"/>
                <a:gd name="connsiteX22" fmla="*/ 2302604 w 5361526"/>
                <a:gd name="connsiteY22" fmla="*/ 677371 h 4612178"/>
                <a:gd name="connsiteX23" fmla="*/ 1895486 w 5361526"/>
                <a:gd name="connsiteY23" fmla="*/ 941931 h 4612178"/>
                <a:gd name="connsiteX24" fmla="*/ 1554603 w 5361526"/>
                <a:gd name="connsiteY24" fmla="*/ 1308258 h 4612178"/>
                <a:gd name="connsiteX25" fmla="*/ 1262322 w 5361526"/>
                <a:gd name="connsiteY25" fmla="*/ 1735392 h 4612178"/>
                <a:gd name="connsiteX26" fmla="*/ 1193322 w 5361526"/>
                <a:gd name="connsiteY26" fmla="*/ 1847443 h 4612178"/>
                <a:gd name="connsiteX27" fmla="*/ 1123654 w 5361526"/>
                <a:gd name="connsiteY27" fmla="*/ 1962027 h 4612178"/>
                <a:gd name="connsiteX28" fmla="*/ 977214 w 5361526"/>
                <a:gd name="connsiteY28" fmla="*/ 2189235 h 4612178"/>
                <a:gd name="connsiteX29" fmla="*/ 830163 w 5361526"/>
                <a:gd name="connsiteY29" fmla="*/ 2409855 h 4612178"/>
                <a:gd name="connsiteX30" fmla="*/ 692149 w 5361526"/>
                <a:gd name="connsiteY30" fmla="*/ 2629250 h 4612178"/>
                <a:gd name="connsiteX31" fmla="*/ 574779 w 5361526"/>
                <a:gd name="connsiteY31" fmla="*/ 2853179 h 4612178"/>
                <a:gd name="connsiteX32" fmla="*/ 490961 w 5361526"/>
                <a:gd name="connsiteY32" fmla="*/ 3085709 h 4612178"/>
                <a:gd name="connsiteX33" fmla="*/ 453705 w 5361526"/>
                <a:gd name="connsiteY33" fmla="*/ 3327816 h 4612178"/>
                <a:gd name="connsiteX34" fmla="*/ 466741 w 5361526"/>
                <a:gd name="connsiteY34" fmla="*/ 3574907 h 4612178"/>
                <a:gd name="connsiteX35" fmla="*/ 471534 w 5361526"/>
                <a:gd name="connsiteY35" fmla="*/ 3605843 h 4612178"/>
                <a:gd name="connsiteX36" fmla="*/ 477720 w 5361526"/>
                <a:gd name="connsiteY36" fmla="*/ 3636605 h 4612178"/>
                <a:gd name="connsiteX37" fmla="*/ 483838 w 5361526"/>
                <a:gd name="connsiteY37" fmla="*/ 3667491 h 4612178"/>
                <a:gd name="connsiteX38" fmla="*/ 491571 w 5361526"/>
                <a:gd name="connsiteY38" fmla="*/ 3698652 h 4612178"/>
                <a:gd name="connsiteX39" fmla="*/ 507280 w 5361526"/>
                <a:gd name="connsiteY39" fmla="*/ 3761116 h 4612178"/>
                <a:gd name="connsiteX40" fmla="*/ 515135 w 5361526"/>
                <a:gd name="connsiteY40" fmla="*/ 3792348 h 4612178"/>
                <a:gd name="connsiteX41" fmla="*/ 519062 w 5361526"/>
                <a:gd name="connsiteY41" fmla="*/ 3807963 h 4612178"/>
                <a:gd name="connsiteX42" fmla="*/ 523757 w 5361526"/>
                <a:gd name="connsiteY42" fmla="*/ 3823370 h 4612178"/>
                <a:gd name="connsiteX43" fmla="*/ 561944 w 5361526"/>
                <a:gd name="connsiteY43" fmla="*/ 3946665 h 4612178"/>
                <a:gd name="connsiteX44" fmla="*/ 606750 w 5361526"/>
                <a:gd name="connsiteY44" fmla="*/ 4067755 h 4612178"/>
                <a:gd name="connsiteX45" fmla="*/ 657836 w 5361526"/>
                <a:gd name="connsiteY45" fmla="*/ 4186528 h 4612178"/>
                <a:gd name="connsiteX46" fmla="*/ 664329 w 5361526"/>
                <a:gd name="connsiteY46" fmla="*/ 4201345 h 4612178"/>
                <a:gd name="connsiteX47" fmla="*/ 671540 w 5361526"/>
                <a:gd name="connsiteY47" fmla="*/ 4215764 h 4612178"/>
                <a:gd name="connsiteX48" fmla="*/ 685987 w 5361526"/>
                <a:gd name="connsiteY48" fmla="*/ 4244695 h 4612178"/>
                <a:gd name="connsiteX49" fmla="*/ 714907 w 5361526"/>
                <a:gd name="connsiteY49" fmla="*/ 4302653 h 4612178"/>
                <a:gd name="connsiteX50" fmla="*/ 846679 w 5361526"/>
                <a:gd name="connsiteY50" fmla="*/ 4525723 h 4612178"/>
                <a:gd name="connsiteX51" fmla="*/ 864285 w 5361526"/>
                <a:gd name="connsiteY51" fmla="*/ 4552977 h 4612178"/>
                <a:gd name="connsiteX52" fmla="*/ 883010 w 5361526"/>
                <a:gd name="connsiteY52" fmla="*/ 4579418 h 4612178"/>
                <a:gd name="connsiteX53" fmla="*/ 906594 w 5361526"/>
                <a:gd name="connsiteY53" fmla="*/ 4612178 h 4612178"/>
                <a:gd name="connsiteX54" fmla="*/ 410149 w 5361526"/>
                <a:gd name="connsiteY54" fmla="*/ 4612178 h 4612178"/>
                <a:gd name="connsiteX55" fmla="*/ 354704 w 5361526"/>
                <a:gd name="connsiteY55" fmla="*/ 4516478 h 4612178"/>
                <a:gd name="connsiteX56" fmla="*/ 101993 w 5361526"/>
                <a:gd name="connsiteY56" fmla="*/ 3869726 h 4612178"/>
                <a:gd name="connsiteX57" fmla="*/ 2290556 w 5361526"/>
                <a:gd name="connsiteY57" fmla="*/ 108671 h 4612178"/>
                <a:gd name="connsiteX58" fmla="*/ 3209114 w 5361526"/>
                <a:gd name="connsiteY58" fmla="*/ 1897 h 461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61526" h="4612178">
                  <a:moveTo>
                    <a:pt x="5361526" y="4501915"/>
                  </a:moveTo>
                  <a:lnTo>
                    <a:pt x="5361526" y="4612178"/>
                  </a:lnTo>
                  <a:lnTo>
                    <a:pt x="5279125" y="4612178"/>
                  </a:lnTo>
                  <a:lnTo>
                    <a:pt x="5279916" y="4611262"/>
                  </a:lnTo>
                  <a:lnTo>
                    <a:pt x="5318906" y="4559954"/>
                  </a:lnTo>
                  <a:cubicBezTo>
                    <a:pt x="5331958" y="4542803"/>
                    <a:pt x="5345399" y="4525954"/>
                    <a:pt x="5357310" y="4507987"/>
                  </a:cubicBezTo>
                  <a:close/>
                  <a:moveTo>
                    <a:pt x="3209114" y="1897"/>
                  </a:moveTo>
                  <a:cubicBezTo>
                    <a:pt x="4001649" y="29839"/>
                    <a:pt x="4745275" y="365212"/>
                    <a:pt x="5286441" y="920072"/>
                  </a:cubicBezTo>
                  <a:lnTo>
                    <a:pt x="5361526" y="1006088"/>
                  </a:lnTo>
                  <a:lnTo>
                    <a:pt x="5361526" y="1524438"/>
                  </a:lnTo>
                  <a:lnTo>
                    <a:pt x="5293717" y="1441145"/>
                  </a:lnTo>
                  <a:cubicBezTo>
                    <a:pt x="5235105" y="1377989"/>
                    <a:pt x="5172668" y="1318454"/>
                    <a:pt x="5107511" y="1262343"/>
                  </a:cubicBezTo>
                  <a:cubicBezTo>
                    <a:pt x="4977170" y="1150025"/>
                    <a:pt x="4835850" y="1051023"/>
                    <a:pt x="4688624" y="963140"/>
                  </a:cubicBezTo>
                  <a:cubicBezTo>
                    <a:pt x="4540408" y="875014"/>
                    <a:pt x="4388126" y="794847"/>
                    <a:pt x="4232411" y="726973"/>
                  </a:cubicBezTo>
                  <a:cubicBezTo>
                    <a:pt x="4154434" y="693169"/>
                    <a:pt x="4075888" y="661874"/>
                    <a:pt x="3996189" y="634781"/>
                  </a:cubicBezTo>
                  <a:cubicBezTo>
                    <a:pt x="3916890" y="606864"/>
                    <a:pt x="3836465" y="583241"/>
                    <a:pt x="3755529" y="563136"/>
                  </a:cubicBezTo>
                  <a:cubicBezTo>
                    <a:pt x="3593710" y="523114"/>
                    <a:pt x="3429330" y="497910"/>
                    <a:pt x="3264120" y="492888"/>
                  </a:cubicBezTo>
                  <a:cubicBezTo>
                    <a:pt x="3098959" y="488056"/>
                    <a:pt x="2933721" y="501974"/>
                    <a:pt x="2770692" y="532792"/>
                  </a:cubicBezTo>
                  <a:cubicBezTo>
                    <a:pt x="2750302" y="536992"/>
                    <a:pt x="2729954" y="540568"/>
                    <a:pt x="2709666" y="545150"/>
                  </a:cubicBezTo>
                  <a:lnTo>
                    <a:pt x="2648897" y="558872"/>
                  </a:lnTo>
                  <a:lnTo>
                    <a:pt x="2588416" y="574460"/>
                  </a:lnTo>
                  <a:cubicBezTo>
                    <a:pt x="2568038" y="579476"/>
                    <a:pt x="2549240" y="585803"/>
                    <a:pt x="2529518" y="591358"/>
                  </a:cubicBezTo>
                  <a:cubicBezTo>
                    <a:pt x="2451654" y="614731"/>
                    <a:pt x="2376004" y="643746"/>
                    <a:pt x="2302604" y="677371"/>
                  </a:cubicBezTo>
                  <a:cubicBezTo>
                    <a:pt x="2155755" y="744838"/>
                    <a:pt x="2019903" y="834803"/>
                    <a:pt x="1895486" y="941931"/>
                  </a:cubicBezTo>
                  <a:cubicBezTo>
                    <a:pt x="1771362" y="1049387"/>
                    <a:pt x="1658379" y="1173675"/>
                    <a:pt x="1554603" y="1308258"/>
                  </a:cubicBezTo>
                  <a:cubicBezTo>
                    <a:pt x="1450514" y="1442824"/>
                    <a:pt x="1354827" y="1586982"/>
                    <a:pt x="1262322" y="1735392"/>
                  </a:cubicBezTo>
                  <a:cubicBezTo>
                    <a:pt x="1239143" y="1772586"/>
                    <a:pt x="1216208" y="1809918"/>
                    <a:pt x="1193322" y="1847443"/>
                  </a:cubicBezTo>
                  <a:lnTo>
                    <a:pt x="1123654" y="1962027"/>
                  </a:lnTo>
                  <a:cubicBezTo>
                    <a:pt x="1075912" y="2039348"/>
                    <a:pt x="1026679" y="2114926"/>
                    <a:pt x="977214" y="2189235"/>
                  </a:cubicBezTo>
                  <a:lnTo>
                    <a:pt x="830163" y="2409855"/>
                  </a:lnTo>
                  <a:cubicBezTo>
                    <a:pt x="782224" y="2482931"/>
                    <a:pt x="735411" y="2555600"/>
                    <a:pt x="692149" y="2629250"/>
                  </a:cubicBezTo>
                  <a:cubicBezTo>
                    <a:pt x="649106" y="2702945"/>
                    <a:pt x="608860" y="2777106"/>
                    <a:pt x="574779" y="2853179"/>
                  </a:cubicBezTo>
                  <a:cubicBezTo>
                    <a:pt x="540309" y="2928947"/>
                    <a:pt x="511325" y="3006400"/>
                    <a:pt x="490961" y="3085709"/>
                  </a:cubicBezTo>
                  <a:cubicBezTo>
                    <a:pt x="470474" y="3164950"/>
                    <a:pt x="457859" y="3245945"/>
                    <a:pt x="453705" y="3327816"/>
                  </a:cubicBezTo>
                  <a:cubicBezTo>
                    <a:pt x="449554" y="3409687"/>
                    <a:pt x="454297" y="3492522"/>
                    <a:pt x="466741" y="3574907"/>
                  </a:cubicBezTo>
                  <a:lnTo>
                    <a:pt x="471534" y="3605843"/>
                  </a:lnTo>
                  <a:lnTo>
                    <a:pt x="477720" y="3636605"/>
                  </a:lnTo>
                  <a:lnTo>
                    <a:pt x="483838" y="3667491"/>
                  </a:lnTo>
                  <a:cubicBezTo>
                    <a:pt x="486158" y="3677811"/>
                    <a:pt x="489033" y="3688288"/>
                    <a:pt x="491571" y="3698652"/>
                  </a:cubicBezTo>
                  <a:lnTo>
                    <a:pt x="507280" y="3761116"/>
                  </a:lnTo>
                  <a:lnTo>
                    <a:pt x="515135" y="3792348"/>
                  </a:lnTo>
                  <a:lnTo>
                    <a:pt x="519062" y="3807963"/>
                  </a:lnTo>
                  <a:lnTo>
                    <a:pt x="523757" y="3823370"/>
                  </a:lnTo>
                  <a:cubicBezTo>
                    <a:pt x="536575" y="3864411"/>
                    <a:pt x="548815" y="3905608"/>
                    <a:pt x="561944" y="3946665"/>
                  </a:cubicBezTo>
                  <a:lnTo>
                    <a:pt x="606750" y="4067755"/>
                  </a:lnTo>
                  <a:cubicBezTo>
                    <a:pt x="623068" y="4107641"/>
                    <a:pt x="640776" y="4146945"/>
                    <a:pt x="657836" y="4186528"/>
                  </a:cubicBezTo>
                  <a:lnTo>
                    <a:pt x="664329" y="4201345"/>
                  </a:lnTo>
                  <a:lnTo>
                    <a:pt x="671540" y="4215764"/>
                  </a:lnTo>
                  <a:lnTo>
                    <a:pt x="685987" y="4244695"/>
                  </a:lnTo>
                  <a:lnTo>
                    <a:pt x="714907" y="4302653"/>
                  </a:lnTo>
                  <a:cubicBezTo>
                    <a:pt x="755611" y="4378702"/>
                    <a:pt x="798470" y="4453960"/>
                    <a:pt x="846679" y="4525723"/>
                  </a:cubicBezTo>
                  <a:lnTo>
                    <a:pt x="864285" y="4552977"/>
                  </a:lnTo>
                  <a:cubicBezTo>
                    <a:pt x="870081" y="4562049"/>
                    <a:pt x="876760" y="4570573"/>
                    <a:pt x="883010" y="4579418"/>
                  </a:cubicBezTo>
                  <a:lnTo>
                    <a:pt x="906594" y="4612178"/>
                  </a:lnTo>
                  <a:lnTo>
                    <a:pt x="410149" y="4612178"/>
                  </a:lnTo>
                  <a:lnTo>
                    <a:pt x="354704" y="4516478"/>
                  </a:lnTo>
                  <a:cubicBezTo>
                    <a:pt x="248169" y="4315507"/>
                    <a:pt x="162738" y="4099239"/>
                    <a:pt x="101993" y="3869726"/>
                  </a:cubicBezTo>
                  <a:cubicBezTo>
                    <a:pt x="-329976" y="2237636"/>
                    <a:pt x="649892" y="553729"/>
                    <a:pt x="2290556" y="108671"/>
                  </a:cubicBezTo>
                  <a:cubicBezTo>
                    <a:pt x="2598180" y="25223"/>
                    <a:pt x="2907195" y="-8749"/>
                    <a:pt x="3209114" y="18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8" name="Group 53">
            <a:extLst>
              <a:ext uri="{FF2B5EF4-FFF2-40B4-BE49-F238E27FC236}">
                <a16:creationId xmlns:a16="http://schemas.microsoft.com/office/drawing/2014/main" id="{B8DE9038-209B-495C-9722-BBC6BA1890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84979" y="-4087"/>
            <a:ext cx="6530327" cy="3784220"/>
            <a:chOff x="7723319" y="-24157"/>
            <a:chExt cx="4353551" cy="2522814"/>
          </a:xfrm>
        </p:grpSpPr>
        <p:sp>
          <p:nvSpPr>
            <p:cNvPr id="69" name="Freeform: Shape 54">
              <a:extLst>
                <a:ext uri="{FF2B5EF4-FFF2-40B4-BE49-F238E27FC236}">
                  <a16:creationId xmlns:a16="http://schemas.microsoft.com/office/drawing/2014/main" id="{C191050E-85E0-4DEA-9F84-84EF195D7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9316" y="-24157"/>
              <a:ext cx="3870490" cy="2400813"/>
            </a:xfrm>
            <a:custGeom>
              <a:avLst/>
              <a:gdLst>
                <a:gd name="connsiteX0" fmla="*/ 52934 w 3870490"/>
                <a:gd name="connsiteY0" fmla="*/ 0 h 2400813"/>
                <a:gd name="connsiteX1" fmla="*/ 225844 w 3870490"/>
                <a:gd name="connsiteY1" fmla="*/ 0 h 2400813"/>
                <a:gd name="connsiteX2" fmla="*/ 185052 w 3870490"/>
                <a:gd name="connsiteY2" fmla="*/ 70375 h 2400813"/>
                <a:gd name="connsiteX3" fmla="*/ 153127 w 3870490"/>
                <a:gd name="connsiteY3" fmla="*/ 145729 h 2400813"/>
                <a:gd name="connsiteX4" fmla="*/ 117779 w 3870490"/>
                <a:gd name="connsiteY4" fmla="*/ 307391 h 2400813"/>
                <a:gd name="connsiteX5" fmla="*/ 115788 w 3870490"/>
                <a:gd name="connsiteY5" fmla="*/ 328230 h 2400813"/>
                <a:gd name="connsiteX6" fmla="*/ 114721 w 3870490"/>
                <a:gd name="connsiteY6" fmla="*/ 349211 h 2400813"/>
                <a:gd name="connsiteX7" fmla="*/ 113796 w 3870490"/>
                <a:gd name="connsiteY7" fmla="*/ 370263 h 2400813"/>
                <a:gd name="connsiteX8" fmla="*/ 113867 w 3870490"/>
                <a:gd name="connsiteY8" fmla="*/ 391814 h 2400813"/>
                <a:gd name="connsiteX9" fmla="*/ 114436 w 3870490"/>
                <a:gd name="connsiteY9" fmla="*/ 434985 h 2400813"/>
                <a:gd name="connsiteX10" fmla="*/ 114863 w 3870490"/>
                <a:gd name="connsiteY10" fmla="*/ 456606 h 2400813"/>
                <a:gd name="connsiteX11" fmla="*/ 115076 w 3870490"/>
                <a:gd name="connsiteY11" fmla="*/ 467417 h 2400813"/>
                <a:gd name="connsiteX12" fmla="*/ 115930 w 3870490"/>
                <a:gd name="connsiteY12" fmla="*/ 478156 h 2400813"/>
                <a:gd name="connsiteX13" fmla="*/ 123469 w 3870490"/>
                <a:gd name="connsiteY13" fmla="*/ 564215 h 2400813"/>
                <a:gd name="connsiteX14" fmla="*/ 136555 w 3870490"/>
                <a:gd name="connsiteY14" fmla="*/ 649562 h 2400813"/>
                <a:gd name="connsiteX15" fmla="*/ 238332 w 3870490"/>
                <a:gd name="connsiteY15" fmla="*/ 977224 h 2400813"/>
                <a:gd name="connsiteX16" fmla="*/ 397220 w 3870490"/>
                <a:gd name="connsiteY16" fmla="*/ 1277361 h 2400813"/>
                <a:gd name="connsiteX17" fmla="*/ 419623 w 3870490"/>
                <a:gd name="connsiteY17" fmla="*/ 1313207 h 2400813"/>
                <a:gd name="connsiteX18" fmla="*/ 443449 w 3870490"/>
                <a:gd name="connsiteY18" fmla="*/ 1348057 h 2400813"/>
                <a:gd name="connsiteX19" fmla="*/ 466991 w 3870490"/>
                <a:gd name="connsiteY19" fmla="*/ 1383049 h 2400813"/>
                <a:gd name="connsiteX20" fmla="*/ 491813 w 3870490"/>
                <a:gd name="connsiteY20" fmla="*/ 1417188 h 2400813"/>
                <a:gd name="connsiteX21" fmla="*/ 516279 w 3870490"/>
                <a:gd name="connsiteY21" fmla="*/ 1451611 h 2400813"/>
                <a:gd name="connsiteX22" fmla="*/ 542025 w 3870490"/>
                <a:gd name="connsiteY22" fmla="*/ 1485039 h 2400813"/>
                <a:gd name="connsiteX23" fmla="*/ 567629 w 3870490"/>
                <a:gd name="connsiteY23" fmla="*/ 1518609 h 2400813"/>
                <a:gd name="connsiteX24" fmla="*/ 594656 w 3870490"/>
                <a:gd name="connsiteY24" fmla="*/ 1551112 h 2400813"/>
                <a:gd name="connsiteX25" fmla="*/ 621896 w 3870490"/>
                <a:gd name="connsiteY25" fmla="*/ 1583401 h 2400813"/>
                <a:gd name="connsiteX26" fmla="*/ 650558 w 3870490"/>
                <a:gd name="connsiteY26" fmla="*/ 1614482 h 2400813"/>
                <a:gd name="connsiteX27" fmla="*/ 679719 w 3870490"/>
                <a:gd name="connsiteY27" fmla="*/ 1645136 h 2400813"/>
                <a:gd name="connsiteX28" fmla="*/ 687044 w 3870490"/>
                <a:gd name="connsiteY28" fmla="*/ 1652817 h 2400813"/>
                <a:gd name="connsiteX29" fmla="*/ 694726 w 3870490"/>
                <a:gd name="connsiteY29" fmla="*/ 1660072 h 2400813"/>
                <a:gd name="connsiteX30" fmla="*/ 710088 w 3870490"/>
                <a:gd name="connsiteY30" fmla="*/ 1674652 h 2400813"/>
                <a:gd name="connsiteX31" fmla="*/ 740742 w 3870490"/>
                <a:gd name="connsiteY31" fmla="*/ 1703812 h 2400813"/>
                <a:gd name="connsiteX32" fmla="*/ 748423 w 3870490"/>
                <a:gd name="connsiteY32" fmla="*/ 1711138 h 2400813"/>
                <a:gd name="connsiteX33" fmla="*/ 756389 w 3870490"/>
                <a:gd name="connsiteY33" fmla="*/ 1718037 h 2400813"/>
                <a:gd name="connsiteX34" fmla="*/ 772320 w 3870490"/>
                <a:gd name="connsiteY34" fmla="*/ 1731906 h 2400813"/>
                <a:gd name="connsiteX35" fmla="*/ 836971 w 3870490"/>
                <a:gd name="connsiteY35" fmla="*/ 1786528 h 2400813"/>
                <a:gd name="connsiteX36" fmla="*/ 1120323 w 3870490"/>
                <a:gd name="connsiteY36" fmla="*/ 1971162 h 2400813"/>
                <a:gd name="connsiteX37" fmla="*/ 1436677 w 3870490"/>
                <a:gd name="connsiteY37" fmla="*/ 2088301 h 2400813"/>
                <a:gd name="connsiteX38" fmla="*/ 1477785 w 3870490"/>
                <a:gd name="connsiteY38" fmla="*/ 2097618 h 2400813"/>
                <a:gd name="connsiteX39" fmla="*/ 1518965 w 3870490"/>
                <a:gd name="connsiteY39" fmla="*/ 2106153 h 2400813"/>
                <a:gd name="connsiteX40" fmla="*/ 1560430 w 3870490"/>
                <a:gd name="connsiteY40" fmla="*/ 2112981 h 2400813"/>
                <a:gd name="connsiteX41" fmla="*/ 1581127 w 3870490"/>
                <a:gd name="connsiteY41" fmla="*/ 2116394 h 2400813"/>
                <a:gd name="connsiteX42" fmla="*/ 1601894 w 3870490"/>
                <a:gd name="connsiteY42" fmla="*/ 2119381 h 2400813"/>
                <a:gd name="connsiteX43" fmla="*/ 1685179 w 3870490"/>
                <a:gd name="connsiteY43" fmla="*/ 2128414 h 2400813"/>
                <a:gd name="connsiteX44" fmla="*/ 1768606 w 3870490"/>
                <a:gd name="connsiteY44" fmla="*/ 2133250 h 2400813"/>
                <a:gd name="connsiteX45" fmla="*/ 1851962 w 3870490"/>
                <a:gd name="connsiteY45" fmla="*/ 2134246 h 2400813"/>
                <a:gd name="connsiteX46" fmla="*/ 1893568 w 3870490"/>
                <a:gd name="connsiteY46" fmla="*/ 2132966 h 2400813"/>
                <a:gd name="connsiteX47" fmla="*/ 1935033 w 3870490"/>
                <a:gd name="connsiteY47" fmla="*/ 2131686 h 2400813"/>
                <a:gd name="connsiteX48" fmla="*/ 1976924 w 3870490"/>
                <a:gd name="connsiteY48" fmla="*/ 2129339 h 2400813"/>
                <a:gd name="connsiteX49" fmla="*/ 2018957 w 3870490"/>
                <a:gd name="connsiteY49" fmla="*/ 2126494 h 2400813"/>
                <a:gd name="connsiteX50" fmla="*/ 2039939 w 3870490"/>
                <a:gd name="connsiteY50" fmla="*/ 2125285 h 2400813"/>
                <a:gd name="connsiteX51" fmla="*/ 2060777 w 3870490"/>
                <a:gd name="connsiteY51" fmla="*/ 2123222 h 2400813"/>
                <a:gd name="connsiteX52" fmla="*/ 2102384 w 3870490"/>
                <a:gd name="connsiteY52" fmla="*/ 2119239 h 2400813"/>
                <a:gd name="connsiteX53" fmla="*/ 2426774 w 3870490"/>
                <a:gd name="connsiteY53" fmla="*/ 2064902 h 2400813"/>
                <a:gd name="connsiteX54" fmla="*/ 2733597 w 3870490"/>
                <a:gd name="connsiteY54" fmla="*/ 1960209 h 2400813"/>
                <a:gd name="connsiteX55" fmla="*/ 2806925 w 3870490"/>
                <a:gd name="connsiteY55" fmla="*/ 1924292 h 2400813"/>
                <a:gd name="connsiteX56" fmla="*/ 2878474 w 3870490"/>
                <a:gd name="connsiteY56" fmla="*/ 1884037 h 2400813"/>
                <a:gd name="connsiteX57" fmla="*/ 2913324 w 3870490"/>
                <a:gd name="connsiteY57" fmla="*/ 1861989 h 2400813"/>
                <a:gd name="connsiteX58" fmla="*/ 2930749 w 3870490"/>
                <a:gd name="connsiteY58" fmla="*/ 1850894 h 2400813"/>
                <a:gd name="connsiteX59" fmla="*/ 2939497 w 3870490"/>
                <a:gd name="connsiteY59" fmla="*/ 1845346 h 2400813"/>
                <a:gd name="connsiteX60" fmla="*/ 2947961 w 3870490"/>
                <a:gd name="connsiteY60" fmla="*/ 1839301 h 2400813"/>
                <a:gd name="connsiteX61" fmla="*/ 2981815 w 3870490"/>
                <a:gd name="connsiteY61" fmla="*/ 1815261 h 2400813"/>
                <a:gd name="connsiteX62" fmla="*/ 3015314 w 3870490"/>
                <a:gd name="connsiteY62" fmla="*/ 1790439 h 2400813"/>
                <a:gd name="connsiteX63" fmla="*/ 3047959 w 3870490"/>
                <a:gd name="connsiteY63" fmla="*/ 1764266 h 2400813"/>
                <a:gd name="connsiteX64" fmla="*/ 3080035 w 3870490"/>
                <a:gd name="connsiteY64" fmla="*/ 1737311 h 2400813"/>
                <a:gd name="connsiteX65" fmla="*/ 3111329 w 3870490"/>
                <a:gd name="connsiteY65" fmla="*/ 1709217 h 2400813"/>
                <a:gd name="connsiteX66" fmla="*/ 3141912 w 3870490"/>
                <a:gd name="connsiteY66" fmla="*/ 1680484 h 2400813"/>
                <a:gd name="connsiteX67" fmla="*/ 3251512 w 3870490"/>
                <a:gd name="connsiteY67" fmla="*/ 1558722 h 2400813"/>
                <a:gd name="connsiteX68" fmla="*/ 3332236 w 3870490"/>
                <a:gd name="connsiteY68" fmla="*/ 1425936 h 2400813"/>
                <a:gd name="connsiteX69" fmla="*/ 3347599 w 3870490"/>
                <a:gd name="connsiteY69" fmla="*/ 1390304 h 2400813"/>
                <a:gd name="connsiteX70" fmla="*/ 3360756 w 3870490"/>
                <a:gd name="connsiteY70" fmla="*/ 1352751 h 2400813"/>
                <a:gd name="connsiteX71" fmla="*/ 3372776 w 3870490"/>
                <a:gd name="connsiteY71" fmla="*/ 1313847 h 2400813"/>
                <a:gd name="connsiteX72" fmla="*/ 3384085 w 3870490"/>
                <a:gd name="connsiteY72" fmla="*/ 1273805 h 2400813"/>
                <a:gd name="connsiteX73" fmla="*/ 3467298 w 3870490"/>
                <a:gd name="connsiteY73" fmla="*/ 927295 h 2400813"/>
                <a:gd name="connsiteX74" fmla="*/ 3576684 w 3870490"/>
                <a:gd name="connsiteY74" fmla="*/ 579150 h 2400813"/>
                <a:gd name="connsiteX75" fmla="*/ 3633583 w 3870490"/>
                <a:gd name="connsiteY75" fmla="*/ 271972 h 2400813"/>
                <a:gd name="connsiteX76" fmla="*/ 3622799 w 3870490"/>
                <a:gd name="connsiteY76" fmla="*/ 113831 h 2400813"/>
                <a:gd name="connsiteX77" fmla="*/ 3597198 w 3870490"/>
                <a:gd name="connsiteY77" fmla="*/ 0 h 2400813"/>
                <a:gd name="connsiteX78" fmla="*/ 3832669 w 3870490"/>
                <a:gd name="connsiteY78" fmla="*/ 0 h 2400813"/>
                <a:gd name="connsiteX79" fmla="*/ 3852116 w 3870490"/>
                <a:gd name="connsiteY79" fmla="*/ 76154 h 2400813"/>
                <a:gd name="connsiteX80" fmla="*/ 3870421 w 3870490"/>
                <a:gd name="connsiteY80" fmla="*/ 272399 h 2400813"/>
                <a:gd name="connsiteX81" fmla="*/ 3854063 w 3870490"/>
                <a:gd name="connsiteY81" fmla="*/ 470475 h 2400813"/>
                <a:gd name="connsiteX82" fmla="*/ 3802357 w 3870490"/>
                <a:gd name="connsiteY82" fmla="*/ 662435 h 2400813"/>
                <a:gd name="connsiteX83" fmla="*/ 3690765 w 3870490"/>
                <a:gd name="connsiteY83" fmla="*/ 990950 h 2400813"/>
                <a:gd name="connsiteX84" fmla="*/ 3665872 w 3870490"/>
                <a:gd name="connsiteY84" fmla="*/ 1074306 h 2400813"/>
                <a:gd name="connsiteX85" fmla="*/ 3641904 w 3870490"/>
                <a:gd name="connsiteY85" fmla="*/ 1158729 h 2400813"/>
                <a:gd name="connsiteX86" fmla="*/ 3618078 w 3870490"/>
                <a:gd name="connsiteY86" fmla="*/ 1244787 h 2400813"/>
                <a:gd name="connsiteX87" fmla="*/ 3605845 w 3870490"/>
                <a:gd name="connsiteY87" fmla="*/ 1288456 h 2400813"/>
                <a:gd name="connsiteX88" fmla="*/ 3592687 w 3870490"/>
                <a:gd name="connsiteY88" fmla="*/ 1333050 h 2400813"/>
                <a:gd name="connsiteX89" fmla="*/ 3578463 w 3870490"/>
                <a:gd name="connsiteY89" fmla="*/ 1378213 h 2400813"/>
                <a:gd name="connsiteX90" fmla="*/ 3562745 w 3870490"/>
                <a:gd name="connsiteY90" fmla="*/ 1423874 h 2400813"/>
                <a:gd name="connsiteX91" fmla="*/ 3545106 w 3870490"/>
                <a:gd name="connsiteY91" fmla="*/ 1469819 h 2400813"/>
                <a:gd name="connsiteX92" fmla="*/ 3524481 w 3870490"/>
                <a:gd name="connsiteY92" fmla="*/ 1515551 h 2400813"/>
                <a:gd name="connsiteX93" fmla="*/ 3420713 w 3870490"/>
                <a:gd name="connsiteY93" fmla="*/ 1686316 h 2400813"/>
                <a:gd name="connsiteX94" fmla="*/ 3296319 w 3870490"/>
                <a:gd name="connsiteY94" fmla="*/ 1832473 h 2400813"/>
                <a:gd name="connsiteX95" fmla="*/ 3263603 w 3870490"/>
                <a:gd name="connsiteY95" fmla="*/ 1866256 h 2400813"/>
                <a:gd name="connsiteX96" fmla="*/ 3230602 w 3870490"/>
                <a:gd name="connsiteY96" fmla="*/ 1899684 h 2400813"/>
                <a:gd name="connsiteX97" fmla="*/ 3196605 w 3870490"/>
                <a:gd name="connsiteY97" fmla="*/ 1932329 h 2400813"/>
                <a:gd name="connsiteX98" fmla="*/ 3162111 w 3870490"/>
                <a:gd name="connsiteY98" fmla="*/ 1964690 h 2400813"/>
                <a:gd name="connsiteX99" fmla="*/ 3126621 w 3870490"/>
                <a:gd name="connsiteY99" fmla="*/ 1996126 h 2400813"/>
                <a:gd name="connsiteX100" fmla="*/ 3090633 w 3870490"/>
                <a:gd name="connsiteY100" fmla="*/ 2027207 h 2400813"/>
                <a:gd name="connsiteX101" fmla="*/ 3081600 w 3870490"/>
                <a:gd name="connsiteY101" fmla="*/ 2034959 h 2400813"/>
                <a:gd name="connsiteX102" fmla="*/ 3072212 w 3870490"/>
                <a:gd name="connsiteY102" fmla="*/ 2042356 h 2400813"/>
                <a:gd name="connsiteX103" fmla="*/ 3053364 w 3870490"/>
                <a:gd name="connsiteY103" fmla="*/ 2057078 h 2400813"/>
                <a:gd name="connsiteX104" fmla="*/ 3015670 w 3870490"/>
                <a:gd name="connsiteY104" fmla="*/ 2086594 h 2400813"/>
                <a:gd name="connsiteX105" fmla="*/ 2937363 w 3870490"/>
                <a:gd name="connsiteY105" fmla="*/ 2142354 h 2400813"/>
                <a:gd name="connsiteX106" fmla="*/ 2855430 w 3870490"/>
                <a:gd name="connsiteY106" fmla="*/ 2193491 h 2400813"/>
                <a:gd name="connsiteX107" fmla="*/ 2498751 w 3870490"/>
                <a:gd name="connsiteY107" fmla="*/ 2342849 h 2400813"/>
                <a:gd name="connsiteX108" fmla="*/ 2120876 w 3870490"/>
                <a:gd name="connsiteY108" fmla="*/ 2399035 h 2400813"/>
                <a:gd name="connsiteX109" fmla="*/ 2073651 w 3870490"/>
                <a:gd name="connsiteY109" fmla="*/ 2400316 h 2400813"/>
                <a:gd name="connsiteX110" fmla="*/ 2050038 w 3870490"/>
                <a:gd name="connsiteY110" fmla="*/ 2400813 h 2400813"/>
                <a:gd name="connsiteX111" fmla="*/ 2026567 w 3870490"/>
                <a:gd name="connsiteY111" fmla="*/ 2400458 h 2400813"/>
                <a:gd name="connsiteX112" fmla="*/ 1979626 w 3870490"/>
                <a:gd name="connsiteY112" fmla="*/ 2399320 h 2400813"/>
                <a:gd name="connsiteX113" fmla="*/ 1932472 w 3870490"/>
                <a:gd name="connsiteY113" fmla="*/ 2397257 h 2400813"/>
                <a:gd name="connsiteX114" fmla="*/ 1837666 w 3870490"/>
                <a:gd name="connsiteY114" fmla="*/ 2389434 h 2400813"/>
                <a:gd name="connsiteX115" fmla="*/ 1743500 w 3870490"/>
                <a:gd name="connsiteY115" fmla="*/ 2376845 h 2400813"/>
                <a:gd name="connsiteX116" fmla="*/ 1650329 w 3870490"/>
                <a:gd name="connsiteY116" fmla="*/ 2359420 h 2400813"/>
                <a:gd name="connsiteX117" fmla="*/ 1558296 w 3870490"/>
                <a:gd name="connsiteY117" fmla="*/ 2337870 h 2400813"/>
                <a:gd name="connsiteX118" fmla="*/ 1467544 w 3870490"/>
                <a:gd name="connsiteY118" fmla="*/ 2312266 h 2400813"/>
                <a:gd name="connsiteX119" fmla="*/ 1422737 w 3870490"/>
                <a:gd name="connsiteY119" fmla="*/ 2297970 h 2400813"/>
                <a:gd name="connsiteX120" fmla="*/ 1378143 w 3870490"/>
                <a:gd name="connsiteY120" fmla="*/ 2283177 h 2400813"/>
                <a:gd name="connsiteX121" fmla="*/ 1035687 w 3870490"/>
                <a:gd name="connsiteY121" fmla="*/ 2133250 h 2400813"/>
                <a:gd name="connsiteX122" fmla="*/ 721894 w 3870490"/>
                <a:gd name="connsiteY122" fmla="*/ 1932187 h 2400813"/>
                <a:gd name="connsiteX123" fmla="*/ 649421 w 3870490"/>
                <a:gd name="connsiteY123" fmla="*/ 1873368 h 2400813"/>
                <a:gd name="connsiteX124" fmla="*/ 579934 w 3870490"/>
                <a:gd name="connsiteY124" fmla="*/ 1810994 h 2400813"/>
                <a:gd name="connsiteX125" fmla="*/ 562864 w 3870490"/>
                <a:gd name="connsiteY125" fmla="*/ 1795062 h 2400813"/>
                <a:gd name="connsiteX126" fmla="*/ 554330 w 3870490"/>
                <a:gd name="connsiteY126" fmla="*/ 1787097 h 2400813"/>
                <a:gd name="connsiteX127" fmla="*/ 546150 w 3870490"/>
                <a:gd name="connsiteY127" fmla="*/ 1778775 h 2400813"/>
                <a:gd name="connsiteX128" fmla="*/ 513434 w 3870490"/>
                <a:gd name="connsiteY128" fmla="*/ 1745419 h 2400813"/>
                <a:gd name="connsiteX129" fmla="*/ 480860 w 3870490"/>
                <a:gd name="connsiteY129" fmla="*/ 1711920 h 2400813"/>
                <a:gd name="connsiteX130" fmla="*/ 449424 w 3870490"/>
                <a:gd name="connsiteY130" fmla="*/ 1677355 h 2400813"/>
                <a:gd name="connsiteX131" fmla="*/ 418130 w 3870490"/>
                <a:gd name="connsiteY131" fmla="*/ 1642576 h 2400813"/>
                <a:gd name="connsiteX132" fmla="*/ 388401 w 3870490"/>
                <a:gd name="connsiteY132" fmla="*/ 1606445 h 2400813"/>
                <a:gd name="connsiteX133" fmla="*/ 358956 w 3870490"/>
                <a:gd name="connsiteY133" fmla="*/ 1570102 h 2400813"/>
                <a:gd name="connsiteX134" fmla="*/ 331431 w 3870490"/>
                <a:gd name="connsiteY134" fmla="*/ 1532264 h 2400813"/>
                <a:gd name="connsiteX135" fmla="*/ 304262 w 3870490"/>
                <a:gd name="connsiteY135" fmla="*/ 1494143 h 2400813"/>
                <a:gd name="connsiteX136" fmla="*/ 279370 w 3870490"/>
                <a:gd name="connsiteY136" fmla="*/ 1454456 h 2400813"/>
                <a:gd name="connsiteX137" fmla="*/ 254832 w 3870490"/>
                <a:gd name="connsiteY137" fmla="*/ 1414628 h 2400813"/>
                <a:gd name="connsiteX138" fmla="*/ 232215 w 3870490"/>
                <a:gd name="connsiteY138" fmla="*/ 1373661 h 2400813"/>
                <a:gd name="connsiteX139" fmla="*/ 91748 w 3870490"/>
                <a:gd name="connsiteY139" fmla="*/ 1029001 h 2400813"/>
                <a:gd name="connsiteX140" fmla="*/ 20341 w 3870490"/>
                <a:gd name="connsiteY140" fmla="*/ 667129 h 2400813"/>
                <a:gd name="connsiteX141" fmla="*/ 10811 w 3870490"/>
                <a:gd name="connsiteY141" fmla="*/ 575879 h 2400813"/>
                <a:gd name="connsiteX142" fmla="*/ 4481 w 3870490"/>
                <a:gd name="connsiteY142" fmla="*/ 484486 h 2400813"/>
                <a:gd name="connsiteX143" fmla="*/ 3627 w 3870490"/>
                <a:gd name="connsiteY143" fmla="*/ 473035 h 2400813"/>
                <a:gd name="connsiteX144" fmla="*/ 3272 w 3870490"/>
                <a:gd name="connsiteY144" fmla="*/ 461585 h 2400813"/>
                <a:gd name="connsiteX145" fmla="*/ 2560 w 3870490"/>
                <a:gd name="connsiteY145" fmla="*/ 438683 h 2400813"/>
                <a:gd name="connsiteX146" fmla="*/ 853 w 3870490"/>
                <a:gd name="connsiteY146" fmla="*/ 392880 h 2400813"/>
                <a:gd name="connsiteX147" fmla="*/ 0 w 3870490"/>
                <a:gd name="connsiteY147" fmla="*/ 369908 h 2400813"/>
                <a:gd name="connsiteX148" fmla="*/ 71 w 3870490"/>
                <a:gd name="connsiteY148" fmla="*/ 346437 h 2400813"/>
                <a:gd name="connsiteX149" fmla="*/ 71 w 3870490"/>
                <a:gd name="connsiteY149" fmla="*/ 322967 h 2400813"/>
                <a:gd name="connsiteX150" fmla="*/ 996 w 3870490"/>
                <a:gd name="connsiteY150" fmla="*/ 299425 h 2400813"/>
                <a:gd name="connsiteX151" fmla="*/ 23470 w 3870490"/>
                <a:gd name="connsiteY151" fmla="*/ 110452 h 2400813"/>
                <a:gd name="connsiteX152" fmla="*/ 47110 w 3870490"/>
                <a:gd name="connsiteY152" fmla="*/ 16784 h 240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70490" h="2400813">
                  <a:moveTo>
                    <a:pt x="52934" y="0"/>
                  </a:moveTo>
                  <a:lnTo>
                    <a:pt x="225844" y="0"/>
                  </a:lnTo>
                  <a:lnTo>
                    <a:pt x="185052" y="70375"/>
                  </a:lnTo>
                  <a:cubicBezTo>
                    <a:pt x="172882" y="94717"/>
                    <a:pt x="162195" y="119876"/>
                    <a:pt x="153127" y="145729"/>
                  </a:cubicBezTo>
                  <a:cubicBezTo>
                    <a:pt x="134920" y="197435"/>
                    <a:pt x="123255" y="251844"/>
                    <a:pt x="117779" y="307391"/>
                  </a:cubicBezTo>
                  <a:lnTo>
                    <a:pt x="115788" y="328230"/>
                  </a:lnTo>
                  <a:lnTo>
                    <a:pt x="114721" y="349211"/>
                  </a:lnTo>
                  <a:lnTo>
                    <a:pt x="113796" y="370263"/>
                  </a:lnTo>
                  <a:cubicBezTo>
                    <a:pt x="113654" y="377375"/>
                    <a:pt x="113796" y="384630"/>
                    <a:pt x="113867" y="391814"/>
                  </a:cubicBezTo>
                  <a:lnTo>
                    <a:pt x="114436" y="434985"/>
                  </a:lnTo>
                  <a:lnTo>
                    <a:pt x="114863" y="456606"/>
                  </a:lnTo>
                  <a:lnTo>
                    <a:pt x="115076" y="467417"/>
                  </a:lnTo>
                  <a:lnTo>
                    <a:pt x="115930" y="478156"/>
                  </a:lnTo>
                  <a:cubicBezTo>
                    <a:pt x="118135" y="506890"/>
                    <a:pt x="120482" y="535623"/>
                    <a:pt x="123469" y="564215"/>
                  </a:cubicBezTo>
                  <a:cubicBezTo>
                    <a:pt x="127523" y="592735"/>
                    <a:pt x="132004" y="621184"/>
                    <a:pt x="136555" y="649562"/>
                  </a:cubicBezTo>
                  <a:cubicBezTo>
                    <a:pt x="157537" y="762789"/>
                    <a:pt x="193525" y="872531"/>
                    <a:pt x="238332" y="977224"/>
                  </a:cubicBezTo>
                  <a:cubicBezTo>
                    <a:pt x="283281" y="1082058"/>
                    <a:pt x="337335" y="1181843"/>
                    <a:pt x="397220" y="1277361"/>
                  </a:cubicBezTo>
                  <a:cubicBezTo>
                    <a:pt x="404688" y="1289309"/>
                    <a:pt x="411942" y="1301400"/>
                    <a:pt x="419623" y="1313207"/>
                  </a:cubicBezTo>
                  <a:cubicBezTo>
                    <a:pt x="427660" y="1324800"/>
                    <a:pt x="435697" y="1336393"/>
                    <a:pt x="443449" y="1348057"/>
                  </a:cubicBezTo>
                  <a:lnTo>
                    <a:pt x="466991" y="1383049"/>
                  </a:lnTo>
                  <a:lnTo>
                    <a:pt x="491813" y="1417188"/>
                  </a:lnTo>
                  <a:cubicBezTo>
                    <a:pt x="500063" y="1428568"/>
                    <a:pt x="508100" y="1440161"/>
                    <a:pt x="516279" y="1451611"/>
                  </a:cubicBezTo>
                  <a:lnTo>
                    <a:pt x="542025" y="1485039"/>
                  </a:lnTo>
                  <a:lnTo>
                    <a:pt x="567629" y="1518609"/>
                  </a:lnTo>
                  <a:cubicBezTo>
                    <a:pt x="576306" y="1529704"/>
                    <a:pt x="585695" y="1540230"/>
                    <a:pt x="594656" y="1551112"/>
                  </a:cubicBezTo>
                  <a:lnTo>
                    <a:pt x="621896" y="1583401"/>
                  </a:lnTo>
                  <a:cubicBezTo>
                    <a:pt x="631000" y="1594141"/>
                    <a:pt x="641028" y="1604098"/>
                    <a:pt x="650558" y="1614482"/>
                  </a:cubicBezTo>
                  <a:lnTo>
                    <a:pt x="679719" y="1645136"/>
                  </a:lnTo>
                  <a:lnTo>
                    <a:pt x="687044" y="1652817"/>
                  </a:lnTo>
                  <a:lnTo>
                    <a:pt x="694726" y="1660072"/>
                  </a:lnTo>
                  <a:lnTo>
                    <a:pt x="710088" y="1674652"/>
                  </a:lnTo>
                  <a:lnTo>
                    <a:pt x="740742" y="1703812"/>
                  </a:lnTo>
                  <a:lnTo>
                    <a:pt x="748423" y="1711138"/>
                  </a:lnTo>
                  <a:lnTo>
                    <a:pt x="756389" y="1718037"/>
                  </a:lnTo>
                  <a:lnTo>
                    <a:pt x="772320" y="1731906"/>
                  </a:lnTo>
                  <a:cubicBezTo>
                    <a:pt x="793586" y="1750397"/>
                    <a:pt x="814496" y="1769387"/>
                    <a:pt x="836971" y="1786528"/>
                  </a:cubicBezTo>
                  <a:cubicBezTo>
                    <a:pt x="924736" y="1857437"/>
                    <a:pt x="1019329" y="1920452"/>
                    <a:pt x="1120323" y="1971162"/>
                  </a:cubicBezTo>
                  <a:cubicBezTo>
                    <a:pt x="1221175" y="2022014"/>
                    <a:pt x="1327575" y="2061488"/>
                    <a:pt x="1436677" y="2088301"/>
                  </a:cubicBezTo>
                  <a:lnTo>
                    <a:pt x="1477785" y="2097618"/>
                  </a:lnTo>
                  <a:cubicBezTo>
                    <a:pt x="1491512" y="2100534"/>
                    <a:pt x="1505025" y="2104161"/>
                    <a:pt x="1518965" y="2106153"/>
                  </a:cubicBezTo>
                  <a:lnTo>
                    <a:pt x="1560430" y="2112981"/>
                  </a:lnTo>
                  <a:lnTo>
                    <a:pt x="1581127" y="2116394"/>
                  </a:lnTo>
                  <a:cubicBezTo>
                    <a:pt x="1588025" y="2117532"/>
                    <a:pt x="1594924" y="2118741"/>
                    <a:pt x="1601894" y="2119381"/>
                  </a:cubicBezTo>
                  <a:cubicBezTo>
                    <a:pt x="1629774" y="2122369"/>
                    <a:pt x="1657441" y="2125854"/>
                    <a:pt x="1685179" y="2128414"/>
                  </a:cubicBezTo>
                  <a:lnTo>
                    <a:pt x="1768606" y="2133250"/>
                  </a:lnTo>
                  <a:lnTo>
                    <a:pt x="1851962" y="2134246"/>
                  </a:lnTo>
                  <a:cubicBezTo>
                    <a:pt x="1865830" y="2134459"/>
                    <a:pt x="1879699" y="2133321"/>
                    <a:pt x="1893568" y="2132966"/>
                  </a:cubicBezTo>
                  <a:lnTo>
                    <a:pt x="1935033" y="2131686"/>
                  </a:lnTo>
                  <a:cubicBezTo>
                    <a:pt x="1948759" y="2131543"/>
                    <a:pt x="1962913" y="2130263"/>
                    <a:pt x="1976924" y="2129339"/>
                  </a:cubicBezTo>
                  <a:lnTo>
                    <a:pt x="2018957" y="2126494"/>
                  </a:lnTo>
                  <a:lnTo>
                    <a:pt x="2039939" y="2125285"/>
                  </a:lnTo>
                  <a:lnTo>
                    <a:pt x="2060777" y="2123222"/>
                  </a:lnTo>
                  <a:cubicBezTo>
                    <a:pt x="2074646" y="2121800"/>
                    <a:pt x="2088515" y="2120448"/>
                    <a:pt x="2102384" y="2119239"/>
                  </a:cubicBezTo>
                  <a:cubicBezTo>
                    <a:pt x="2213122" y="2108144"/>
                    <a:pt x="2321513" y="2090790"/>
                    <a:pt x="2426774" y="2064902"/>
                  </a:cubicBezTo>
                  <a:cubicBezTo>
                    <a:pt x="2532036" y="2038942"/>
                    <a:pt x="2634595" y="2004945"/>
                    <a:pt x="2733597" y="1960209"/>
                  </a:cubicBezTo>
                  <a:cubicBezTo>
                    <a:pt x="2758063" y="1948474"/>
                    <a:pt x="2782458" y="1936383"/>
                    <a:pt x="2806925" y="1924292"/>
                  </a:cubicBezTo>
                  <a:cubicBezTo>
                    <a:pt x="2830680" y="1910850"/>
                    <a:pt x="2854861" y="1898048"/>
                    <a:pt x="2878474" y="1884037"/>
                  </a:cubicBezTo>
                  <a:lnTo>
                    <a:pt x="2913324" y="1861989"/>
                  </a:lnTo>
                  <a:lnTo>
                    <a:pt x="2930749" y="1850894"/>
                  </a:lnTo>
                  <a:lnTo>
                    <a:pt x="2939497" y="1845346"/>
                  </a:lnTo>
                  <a:lnTo>
                    <a:pt x="2947961" y="1839301"/>
                  </a:lnTo>
                  <a:lnTo>
                    <a:pt x="2981815" y="1815261"/>
                  </a:lnTo>
                  <a:cubicBezTo>
                    <a:pt x="2993124" y="1807224"/>
                    <a:pt x="3004645" y="1799472"/>
                    <a:pt x="3015314" y="1790439"/>
                  </a:cubicBezTo>
                  <a:lnTo>
                    <a:pt x="3047959" y="1764266"/>
                  </a:lnTo>
                  <a:cubicBezTo>
                    <a:pt x="3058841" y="1755518"/>
                    <a:pt x="3069794" y="1746841"/>
                    <a:pt x="3080035" y="1737311"/>
                  </a:cubicBezTo>
                  <a:lnTo>
                    <a:pt x="3111329" y="1709217"/>
                  </a:lnTo>
                  <a:cubicBezTo>
                    <a:pt x="3121642" y="1699758"/>
                    <a:pt x="3132311" y="1690512"/>
                    <a:pt x="3141912" y="1680484"/>
                  </a:cubicBezTo>
                  <a:cubicBezTo>
                    <a:pt x="3181670" y="1641295"/>
                    <a:pt x="3219791" y="1601111"/>
                    <a:pt x="3251512" y="1558722"/>
                  </a:cubicBezTo>
                  <a:cubicBezTo>
                    <a:pt x="3284869" y="1516831"/>
                    <a:pt x="3310330" y="1472664"/>
                    <a:pt x="3332236" y="1425936"/>
                  </a:cubicBezTo>
                  <a:lnTo>
                    <a:pt x="3347599" y="1390304"/>
                  </a:lnTo>
                  <a:lnTo>
                    <a:pt x="3360756" y="1352751"/>
                  </a:lnTo>
                  <a:cubicBezTo>
                    <a:pt x="3365450" y="1340589"/>
                    <a:pt x="3368793" y="1326791"/>
                    <a:pt x="3372776" y="1313847"/>
                  </a:cubicBezTo>
                  <a:cubicBezTo>
                    <a:pt x="3376617" y="1300618"/>
                    <a:pt x="3380671" y="1287816"/>
                    <a:pt x="3384085" y="1273805"/>
                  </a:cubicBezTo>
                  <a:cubicBezTo>
                    <a:pt x="3412107" y="1164418"/>
                    <a:pt x="3435719" y="1044648"/>
                    <a:pt x="3467298" y="927295"/>
                  </a:cubicBezTo>
                  <a:cubicBezTo>
                    <a:pt x="3498165" y="809516"/>
                    <a:pt x="3535362" y="693373"/>
                    <a:pt x="3576684" y="579150"/>
                  </a:cubicBezTo>
                  <a:cubicBezTo>
                    <a:pt x="3612957" y="480503"/>
                    <a:pt x="3632018" y="377020"/>
                    <a:pt x="3633583" y="271972"/>
                  </a:cubicBezTo>
                  <a:cubicBezTo>
                    <a:pt x="3634436" y="219448"/>
                    <a:pt x="3630667" y="166568"/>
                    <a:pt x="3622799" y="113831"/>
                  </a:cubicBezTo>
                  <a:lnTo>
                    <a:pt x="3597198" y="0"/>
                  </a:lnTo>
                  <a:lnTo>
                    <a:pt x="3832669" y="0"/>
                  </a:lnTo>
                  <a:lnTo>
                    <a:pt x="3852116" y="76154"/>
                  </a:lnTo>
                  <a:cubicBezTo>
                    <a:pt x="3863469" y="140520"/>
                    <a:pt x="3869852" y="206184"/>
                    <a:pt x="3870421" y="272399"/>
                  </a:cubicBezTo>
                  <a:cubicBezTo>
                    <a:pt x="3871203" y="338543"/>
                    <a:pt x="3865371" y="405042"/>
                    <a:pt x="3854063" y="470475"/>
                  </a:cubicBezTo>
                  <a:cubicBezTo>
                    <a:pt x="3842612" y="535908"/>
                    <a:pt x="3824974" y="600274"/>
                    <a:pt x="3802357" y="662435"/>
                  </a:cubicBezTo>
                  <a:cubicBezTo>
                    <a:pt x="3762883" y="771395"/>
                    <a:pt x="3724620" y="880355"/>
                    <a:pt x="3690765" y="990950"/>
                  </a:cubicBezTo>
                  <a:lnTo>
                    <a:pt x="3665872" y="1074306"/>
                  </a:lnTo>
                  <a:lnTo>
                    <a:pt x="3641904" y="1158729"/>
                  </a:lnTo>
                  <a:lnTo>
                    <a:pt x="3618078" y="1244787"/>
                  </a:lnTo>
                  <a:lnTo>
                    <a:pt x="3605845" y="1288456"/>
                  </a:lnTo>
                  <a:lnTo>
                    <a:pt x="3592687" y="1333050"/>
                  </a:lnTo>
                  <a:cubicBezTo>
                    <a:pt x="3588633" y="1347772"/>
                    <a:pt x="3583370" y="1363135"/>
                    <a:pt x="3578463" y="1378213"/>
                  </a:cubicBezTo>
                  <a:cubicBezTo>
                    <a:pt x="3573271" y="1393433"/>
                    <a:pt x="3569074" y="1408440"/>
                    <a:pt x="3562745" y="1423874"/>
                  </a:cubicBezTo>
                  <a:lnTo>
                    <a:pt x="3545106" y="1469819"/>
                  </a:lnTo>
                  <a:cubicBezTo>
                    <a:pt x="3538492" y="1485110"/>
                    <a:pt x="3531379" y="1500330"/>
                    <a:pt x="3524481" y="1515551"/>
                  </a:cubicBezTo>
                  <a:cubicBezTo>
                    <a:pt x="3495463" y="1575791"/>
                    <a:pt x="3460683" y="1634752"/>
                    <a:pt x="3420713" y="1686316"/>
                  </a:cubicBezTo>
                  <a:cubicBezTo>
                    <a:pt x="3381809" y="1739373"/>
                    <a:pt x="3338993" y="1786385"/>
                    <a:pt x="3296319" y="1832473"/>
                  </a:cubicBezTo>
                  <a:cubicBezTo>
                    <a:pt x="3285864" y="1844350"/>
                    <a:pt x="3274627" y="1855161"/>
                    <a:pt x="3263603" y="1866256"/>
                  </a:cubicBezTo>
                  <a:lnTo>
                    <a:pt x="3230602" y="1899684"/>
                  </a:lnTo>
                  <a:cubicBezTo>
                    <a:pt x="3219862" y="1911063"/>
                    <a:pt x="3208056" y="1921518"/>
                    <a:pt x="3196605" y="1932329"/>
                  </a:cubicBezTo>
                  <a:lnTo>
                    <a:pt x="3162111" y="1964690"/>
                  </a:lnTo>
                  <a:cubicBezTo>
                    <a:pt x="3150802" y="1975643"/>
                    <a:pt x="3138569" y="1985742"/>
                    <a:pt x="3126621" y="1996126"/>
                  </a:cubicBezTo>
                  <a:lnTo>
                    <a:pt x="3090633" y="2027207"/>
                  </a:lnTo>
                  <a:lnTo>
                    <a:pt x="3081600" y="2034959"/>
                  </a:lnTo>
                  <a:lnTo>
                    <a:pt x="3072212" y="2042356"/>
                  </a:lnTo>
                  <a:lnTo>
                    <a:pt x="3053364" y="2057078"/>
                  </a:lnTo>
                  <a:lnTo>
                    <a:pt x="3015670" y="2086594"/>
                  </a:lnTo>
                  <a:cubicBezTo>
                    <a:pt x="2990065" y="2105726"/>
                    <a:pt x="2963537" y="2123720"/>
                    <a:pt x="2937363" y="2142354"/>
                  </a:cubicBezTo>
                  <a:cubicBezTo>
                    <a:pt x="2910337" y="2159637"/>
                    <a:pt x="2882955" y="2176706"/>
                    <a:pt x="2855430" y="2193491"/>
                  </a:cubicBezTo>
                  <a:cubicBezTo>
                    <a:pt x="2744052" y="2258639"/>
                    <a:pt x="2623215" y="2309279"/>
                    <a:pt x="2498751" y="2342849"/>
                  </a:cubicBezTo>
                  <a:cubicBezTo>
                    <a:pt x="2374286" y="2376561"/>
                    <a:pt x="2246905" y="2394199"/>
                    <a:pt x="2120876" y="2399035"/>
                  </a:cubicBezTo>
                  <a:lnTo>
                    <a:pt x="2073651" y="2400316"/>
                  </a:lnTo>
                  <a:lnTo>
                    <a:pt x="2050038" y="2400813"/>
                  </a:lnTo>
                  <a:lnTo>
                    <a:pt x="2026567" y="2400458"/>
                  </a:lnTo>
                  <a:lnTo>
                    <a:pt x="1979626" y="2399320"/>
                  </a:lnTo>
                  <a:cubicBezTo>
                    <a:pt x="1963980" y="2398893"/>
                    <a:pt x="1948475" y="2398751"/>
                    <a:pt x="1932472" y="2397257"/>
                  </a:cubicBezTo>
                  <a:cubicBezTo>
                    <a:pt x="1900752" y="2394839"/>
                    <a:pt x="1869173" y="2392919"/>
                    <a:pt x="1837666" y="2389434"/>
                  </a:cubicBezTo>
                  <a:lnTo>
                    <a:pt x="1743500" y="2376845"/>
                  </a:lnTo>
                  <a:lnTo>
                    <a:pt x="1650329" y="2359420"/>
                  </a:lnTo>
                  <a:cubicBezTo>
                    <a:pt x="1619533" y="2352450"/>
                    <a:pt x="1588879" y="2344982"/>
                    <a:pt x="1558296" y="2337870"/>
                  </a:cubicBezTo>
                  <a:cubicBezTo>
                    <a:pt x="1527785" y="2330118"/>
                    <a:pt x="1497771" y="2320659"/>
                    <a:pt x="1467544" y="2312266"/>
                  </a:cubicBezTo>
                  <a:cubicBezTo>
                    <a:pt x="1452395" y="2308354"/>
                    <a:pt x="1437601" y="2302807"/>
                    <a:pt x="1422737" y="2297970"/>
                  </a:cubicBezTo>
                  <a:lnTo>
                    <a:pt x="1378143" y="2283177"/>
                  </a:lnTo>
                  <a:cubicBezTo>
                    <a:pt x="1259866" y="2242068"/>
                    <a:pt x="1145430" y="2191926"/>
                    <a:pt x="1035687" y="2133250"/>
                  </a:cubicBezTo>
                  <a:cubicBezTo>
                    <a:pt x="926087" y="2074503"/>
                    <a:pt x="820470" y="2008146"/>
                    <a:pt x="721894" y="1932187"/>
                  </a:cubicBezTo>
                  <a:cubicBezTo>
                    <a:pt x="696717" y="1913837"/>
                    <a:pt x="673247" y="1893354"/>
                    <a:pt x="649421" y="1873368"/>
                  </a:cubicBezTo>
                  <a:cubicBezTo>
                    <a:pt x="625168" y="1853810"/>
                    <a:pt x="602764" y="1832188"/>
                    <a:pt x="579934" y="1810994"/>
                  </a:cubicBezTo>
                  <a:lnTo>
                    <a:pt x="562864" y="1795062"/>
                  </a:lnTo>
                  <a:lnTo>
                    <a:pt x="554330" y="1787097"/>
                  </a:lnTo>
                  <a:lnTo>
                    <a:pt x="546150" y="1778775"/>
                  </a:lnTo>
                  <a:lnTo>
                    <a:pt x="513434" y="1745419"/>
                  </a:lnTo>
                  <a:cubicBezTo>
                    <a:pt x="502623" y="1734181"/>
                    <a:pt x="491244" y="1723584"/>
                    <a:pt x="480860" y="1711920"/>
                  </a:cubicBezTo>
                  <a:lnTo>
                    <a:pt x="449424" y="1677355"/>
                  </a:lnTo>
                  <a:cubicBezTo>
                    <a:pt x="439040" y="1665762"/>
                    <a:pt x="428229" y="1654453"/>
                    <a:pt x="418130" y="1642576"/>
                  </a:cubicBezTo>
                  <a:lnTo>
                    <a:pt x="388401" y="1606445"/>
                  </a:lnTo>
                  <a:cubicBezTo>
                    <a:pt x="378586" y="1594354"/>
                    <a:pt x="368486" y="1582406"/>
                    <a:pt x="358956" y="1570102"/>
                  </a:cubicBezTo>
                  <a:lnTo>
                    <a:pt x="331431" y="1532264"/>
                  </a:lnTo>
                  <a:lnTo>
                    <a:pt x="304262" y="1494143"/>
                  </a:lnTo>
                  <a:lnTo>
                    <a:pt x="279370" y="1454456"/>
                  </a:lnTo>
                  <a:cubicBezTo>
                    <a:pt x="271048" y="1441299"/>
                    <a:pt x="262940" y="1427928"/>
                    <a:pt x="254832" y="1414628"/>
                  </a:cubicBezTo>
                  <a:cubicBezTo>
                    <a:pt x="247080" y="1401114"/>
                    <a:pt x="239754" y="1387316"/>
                    <a:pt x="232215" y="1373661"/>
                  </a:cubicBezTo>
                  <a:cubicBezTo>
                    <a:pt x="172259" y="1264274"/>
                    <a:pt x="125958" y="1147918"/>
                    <a:pt x="91748" y="1029001"/>
                  </a:cubicBezTo>
                  <a:cubicBezTo>
                    <a:pt x="57325" y="910013"/>
                    <a:pt x="35348" y="788606"/>
                    <a:pt x="20341" y="667129"/>
                  </a:cubicBezTo>
                  <a:cubicBezTo>
                    <a:pt x="17354" y="636617"/>
                    <a:pt x="14296" y="606248"/>
                    <a:pt x="10811" y="575879"/>
                  </a:cubicBezTo>
                  <a:cubicBezTo>
                    <a:pt x="8748" y="545367"/>
                    <a:pt x="6899" y="514927"/>
                    <a:pt x="4481" y="484486"/>
                  </a:cubicBezTo>
                  <a:lnTo>
                    <a:pt x="3627" y="473035"/>
                  </a:lnTo>
                  <a:lnTo>
                    <a:pt x="3272" y="461585"/>
                  </a:lnTo>
                  <a:lnTo>
                    <a:pt x="2560" y="438683"/>
                  </a:lnTo>
                  <a:lnTo>
                    <a:pt x="853" y="392880"/>
                  </a:lnTo>
                  <a:cubicBezTo>
                    <a:pt x="640" y="385199"/>
                    <a:pt x="71" y="377660"/>
                    <a:pt x="0" y="369908"/>
                  </a:cubicBezTo>
                  <a:lnTo>
                    <a:pt x="71" y="346437"/>
                  </a:lnTo>
                  <a:lnTo>
                    <a:pt x="71" y="322967"/>
                  </a:lnTo>
                  <a:cubicBezTo>
                    <a:pt x="284" y="315143"/>
                    <a:pt x="711" y="307249"/>
                    <a:pt x="996" y="299425"/>
                  </a:cubicBezTo>
                  <a:cubicBezTo>
                    <a:pt x="3343" y="236624"/>
                    <a:pt x="10526" y="173325"/>
                    <a:pt x="23470" y="110452"/>
                  </a:cubicBezTo>
                  <a:cubicBezTo>
                    <a:pt x="29907" y="79052"/>
                    <a:pt x="37820" y="47776"/>
                    <a:pt x="47110" y="1678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16CCB46E-D377-4168-9A68-275BCDD25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8279" y="-24157"/>
              <a:ext cx="3952629" cy="2362693"/>
            </a:xfrm>
            <a:custGeom>
              <a:avLst/>
              <a:gdLst>
                <a:gd name="connsiteX0" fmla="*/ 60739 w 3952629"/>
                <a:gd name="connsiteY0" fmla="*/ 0 h 2362693"/>
                <a:gd name="connsiteX1" fmla="*/ 543464 w 3952629"/>
                <a:gd name="connsiteY1" fmla="*/ 0 h 2362693"/>
                <a:gd name="connsiteX2" fmla="*/ 522680 w 3952629"/>
                <a:gd name="connsiteY2" fmla="*/ 26813 h 2362693"/>
                <a:gd name="connsiteX3" fmla="*/ 426807 w 3952629"/>
                <a:gd name="connsiteY3" fmla="*/ 338543 h 2362693"/>
                <a:gd name="connsiteX4" fmla="*/ 554330 w 3952629"/>
                <a:gd name="connsiteY4" fmla="*/ 965276 h 2362693"/>
                <a:gd name="connsiteX5" fmla="*/ 902404 w 3952629"/>
                <a:gd name="connsiteY5" fmla="*/ 1475794 h 2362693"/>
                <a:gd name="connsiteX6" fmla="*/ 2024292 w 3952629"/>
                <a:gd name="connsiteY6" fmla="*/ 1936028 h 2362693"/>
                <a:gd name="connsiteX7" fmla="*/ 3069154 w 3952629"/>
                <a:gd name="connsiteY7" fmla="*/ 1529207 h 2362693"/>
                <a:gd name="connsiteX8" fmla="*/ 3217658 w 3952629"/>
                <a:gd name="connsiteY8" fmla="*/ 1337674 h 2362693"/>
                <a:gd name="connsiteX9" fmla="*/ 3293830 w 3952629"/>
                <a:gd name="connsiteY9" fmla="*/ 1087464 h 2362693"/>
                <a:gd name="connsiteX10" fmla="*/ 3485150 w 3952629"/>
                <a:gd name="connsiteY10" fmla="*/ 456678 h 2362693"/>
                <a:gd name="connsiteX11" fmla="*/ 3513414 w 3952629"/>
                <a:gd name="connsiteY11" fmla="*/ 96310 h 2362693"/>
                <a:gd name="connsiteX12" fmla="*/ 3487933 w 3952629"/>
                <a:gd name="connsiteY12" fmla="*/ 0 h 2362693"/>
                <a:gd name="connsiteX13" fmla="*/ 3928375 w 3952629"/>
                <a:gd name="connsiteY13" fmla="*/ 0 h 2362693"/>
                <a:gd name="connsiteX14" fmla="*/ 3932162 w 3952629"/>
                <a:gd name="connsiteY14" fmla="*/ 14296 h 2362693"/>
                <a:gd name="connsiteX15" fmla="*/ 3885499 w 3952629"/>
                <a:gd name="connsiteY15" fmla="*/ 604400 h 2362693"/>
                <a:gd name="connsiteX16" fmla="*/ 3370856 w 3952629"/>
                <a:gd name="connsiteY16" fmla="*/ 1830909 h 2362693"/>
                <a:gd name="connsiteX17" fmla="*/ 2024220 w 3952629"/>
                <a:gd name="connsiteY17" fmla="*/ 2362693 h 2362693"/>
                <a:gd name="connsiteX18" fmla="*/ 602622 w 3952629"/>
                <a:gd name="connsiteY18" fmla="*/ 1779487 h 2362693"/>
                <a:gd name="connsiteX19" fmla="*/ 0 w 3952629"/>
                <a:gd name="connsiteY19" fmla="*/ 338472 h 2362693"/>
                <a:gd name="connsiteX20" fmla="*/ 18147 w 3952629"/>
                <a:gd name="connsiteY20" fmla="*/ 142893 h 236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2629" h="2362693">
                  <a:moveTo>
                    <a:pt x="60739" y="0"/>
                  </a:moveTo>
                  <a:lnTo>
                    <a:pt x="543464" y="0"/>
                  </a:lnTo>
                  <a:lnTo>
                    <a:pt x="522680" y="26813"/>
                  </a:lnTo>
                  <a:cubicBezTo>
                    <a:pt x="455469" y="125105"/>
                    <a:pt x="426807" y="218346"/>
                    <a:pt x="426807" y="338543"/>
                  </a:cubicBezTo>
                  <a:cubicBezTo>
                    <a:pt x="426807" y="556321"/>
                    <a:pt x="469694" y="767128"/>
                    <a:pt x="554330" y="965276"/>
                  </a:cubicBezTo>
                  <a:cubicBezTo>
                    <a:pt x="636121" y="1156880"/>
                    <a:pt x="753259" y="1328641"/>
                    <a:pt x="902404" y="1475794"/>
                  </a:cubicBezTo>
                  <a:cubicBezTo>
                    <a:pt x="1203181" y="1772588"/>
                    <a:pt x="1601610" y="1936028"/>
                    <a:pt x="2024292" y="1936028"/>
                  </a:cubicBezTo>
                  <a:cubicBezTo>
                    <a:pt x="2471511" y="1936028"/>
                    <a:pt x="2784023" y="1814337"/>
                    <a:pt x="3069154" y="1529207"/>
                  </a:cubicBezTo>
                  <a:cubicBezTo>
                    <a:pt x="3165525" y="1432836"/>
                    <a:pt x="3198312" y="1378285"/>
                    <a:pt x="3217658" y="1337674"/>
                  </a:cubicBezTo>
                  <a:cubicBezTo>
                    <a:pt x="3245893" y="1278429"/>
                    <a:pt x="3266021" y="1198345"/>
                    <a:pt x="3293830" y="1087464"/>
                  </a:cubicBezTo>
                  <a:cubicBezTo>
                    <a:pt x="3331098" y="939103"/>
                    <a:pt x="3382164" y="735834"/>
                    <a:pt x="3485150" y="456678"/>
                  </a:cubicBezTo>
                  <a:cubicBezTo>
                    <a:pt x="3527397" y="342206"/>
                    <a:pt x="3536838" y="223374"/>
                    <a:pt x="3513414" y="96310"/>
                  </a:cubicBezTo>
                  <a:lnTo>
                    <a:pt x="3487933" y="0"/>
                  </a:lnTo>
                  <a:lnTo>
                    <a:pt x="3928375" y="0"/>
                  </a:lnTo>
                  <a:lnTo>
                    <a:pt x="3932162" y="14296"/>
                  </a:lnTo>
                  <a:cubicBezTo>
                    <a:pt x="3967716" y="203579"/>
                    <a:pt x="3959858" y="402954"/>
                    <a:pt x="3885499" y="604400"/>
                  </a:cubicBezTo>
                  <a:cubicBezTo>
                    <a:pt x="3619571" y="1324872"/>
                    <a:pt x="3737137" y="1464628"/>
                    <a:pt x="3370856" y="1830909"/>
                  </a:cubicBezTo>
                  <a:cubicBezTo>
                    <a:pt x="3004503" y="2197190"/>
                    <a:pt x="2583173" y="2362693"/>
                    <a:pt x="2024220" y="2362693"/>
                  </a:cubicBezTo>
                  <a:cubicBezTo>
                    <a:pt x="1470175" y="2362693"/>
                    <a:pt x="968121" y="2140150"/>
                    <a:pt x="602622" y="1779487"/>
                  </a:cubicBezTo>
                  <a:cubicBezTo>
                    <a:pt x="230580" y="1412424"/>
                    <a:pt x="0" y="902403"/>
                    <a:pt x="0" y="338472"/>
                  </a:cubicBezTo>
                  <a:cubicBezTo>
                    <a:pt x="0" y="268603"/>
                    <a:pt x="6339" y="203698"/>
                    <a:pt x="18147" y="1428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56">
              <a:extLst>
                <a:ext uri="{FF2B5EF4-FFF2-40B4-BE49-F238E27FC236}">
                  <a16:creationId xmlns:a16="http://schemas.microsoft.com/office/drawing/2014/main" id="{14C162F3-BDBB-4E50-8067-E8FE902C1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8279" y="-24157"/>
              <a:ext cx="3952599" cy="2355436"/>
            </a:xfrm>
            <a:custGeom>
              <a:avLst/>
              <a:gdLst>
                <a:gd name="connsiteX0" fmla="*/ 58576 w 3952599"/>
                <a:gd name="connsiteY0" fmla="*/ 0 h 2355436"/>
                <a:gd name="connsiteX1" fmla="*/ 451628 w 3952599"/>
                <a:gd name="connsiteY1" fmla="*/ 0 h 2355436"/>
                <a:gd name="connsiteX2" fmla="*/ 415353 w 3952599"/>
                <a:gd name="connsiteY2" fmla="*/ 61589 h 2355436"/>
                <a:gd name="connsiteX3" fmla="*/ 355613 w 3952599"/>
                <a:gd name="connsiteY3" fmla="*/ 331073 h 2355436"/>
                <a:gd name="connsiteX4" fmla="*/ 488826 w 3952599"/>
                <a:gd name="connsiteY4" fmla="*/ 985757 h 2355436"/>
                <a:gd name="connsiteX5" fmla="*/ 852333 w 3952599"/>
                <a:gd name="connsiteY5" fmla="*/ 1518963 h 2355436"/>
                <a:gd name="connsiteX6" fmla="*/ 2024220 w 3952599"/>
                <a:gd name="connsiteY6" fmla="*/ 1999680 h 2355436"/>
                <a:gd name="connsiteX7" fmla="*/ 2639289 w 3952599"/>
                <a:gd name="connsiteY7" fmla="*/ 1895984 h 2355436"/>
                <a:gd name="connsiteX8" fmla="*/ 3119366 w 3952599"/>
                <a:gd name="connsiteY8" fmla="*/ 1572091 h 2355436"/>
                <a:gd name="connsiteX9" fmla="*/ 3281810 w 3952599"/>
                <a:gd name="connsiteY9" fmla="*/ 1360928 h 2355436"/>
                <a:gd name="connsiteX10" fmla="*/ 3362819 w 3952599"/>
                <a:gd name="connsiteY10" fmla="*/ 1097419 h 2355436"/>
                <a:gd name="connsiteX11" fmla="*/ 3551863 w 3952599"/>
                <a:gd name="connsiteY11" fmla="*/ 473958 h 2355436"/>
                <a:gd name="connsiteX12" fmla="*/ 3583808 w 3952599"/>
                <a:gd name="connsiteY12" fmla="*/ 77974 h 2355436"/>
                <a:gd name="connsiteX13" fmla="*/ 3563247 w 3952599"/>
                <a:gd name="connsiteY13" fmla="*/ 0 h 2355436"/>
                <a:gd name="connsiteX14" fmla="*/ 3930266 w 3952599"/>
                <a:gd name="connsiteY14" fmla="*/ 0 h 2355436"/>
                <a:gd name="connsiteX15" fmla="*/ 3932131 w 3952599"/>
                <a:gd name="connsiteY15" fmla="*/ 7039 h 2355436"/>
                <a:gd name="connsiteX16" fmla="*/ 3885499 w 3952599"/>
                <a:gd name="connsiteY16" fmla="*/ 597143 h 2355436"/>
                <a:gd name="connsiteX17" fmla="*/ 3370856 w 3952599"/>
                <a:gd name="connsiteY17" fmla="*/ 1823652 h 2355436"/>
                <a:gd name="connsiteX18" fmla="*/ 2024220 w 3952599"/>
                <a:gd name="connsiteY18" fmla="*/ 2355436 h 2355436"/>
                <a:gd name="connsiteX19" fmla="*/ 602622 w 3952599"/>
                <a:gd name="connsiteY19" fmla="*/ 1772230 h 2355436"/>
                <a:gd name="connsiteX20" fmla="*/ 0 w 3952599"/>
                <a:gd name="connsiteY20" fmla="*/ 331215 h 2355436"/>
                <a:gd name="connsiteX21" fmla="*/ 18147 w 3952599"/>
                <a:gd name="connsiteY21" fmla="*/ 135636 h 23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52599" h="2355436">
                  <a:moveTo>
                    <a:pt x="58576" y="0"/>
                  </a:moveTo>
                  <a:lnTo>
                    <a:pt x="451628" y="0"/>
                  </a:lnTo>
                  <a:lnTo>
                    <a:pt x="415353" y="61589"/>
                  </a:lnTo>
                  <a:cubicBezTo>
                    <a:pt x="374377" y="144576"/>
                    <a:pt x="355613" y="230683"/>
                    <a:pt x="355613" y="331073"/>
                  </a:cubicBezTo>
                  <a:cubicBezTo>
                    <a:pt x="355613" y="558523"/>
                    <a:pt x="400420" y="778790"/>
                    <a:pt x="488826" y="985757"/>
                  </a:cubicBezTo>
                  <a:cubicBezTo>
                    <a:pt x="574244" y="1185896"/>
                    <a:pt x="696575" y="1365267"/>
                    <a:pt x="852333" y="1518963"/>
                  </a:cubicBezTo>
                  <a:cubicBezTo>
                    <a:pt x="1166553" y="1828915"/>
                    <a:pt x="1582762" y="1999680"/>
                    <a:pt x="2024220" y="1999680"/>
                  </a:cubicBezTo>
                  <a:cubicBezTo>
                    <a:pt x="2261130" y="1999680"/>
                    <a:pt x="2462336" y="1965755"/>
                    <a:pt x="2639289" y="1895984"/>
                  </a:cubicBezTo>
                  <a:cubicBezTo>
                    <a:pt x="2812828" y="1827564"/>
                    <a:pt x="2969867" y="1721591"/>
                    <a:pt x="3119366" y="1572091"/>
                  </a:cubicBezTo>
                  <a:cubicBezTo>
                    <a:pt x="3223348" y="1468181"/>
                    <a:pt x="3259833" y="1407016"/>
                    <a:pt x="3281810" y="1360928"/>
                  </a:cubicBezTo>
                  <a:cubicBezTo>
                    <a:pt x="3313104" y="1295282"/>
                    <a:pt x="3333943" y="1212282"/>
                    <a:pt x="3362819" y="1097419"/>
                  </a:cubicBezTo>
                  <a:cubicBezTo>
                    <a:pt x="3399660" y="950622"/>
                    <a:pt x="3450157" y="749487"/>
                    <a:pt x="3551863" y="473958"/>
                  </a:cubicBezTo>
                  <a:cubicBezTo>
                    <a:pt x="3598537" y="347485"/>
                    <a:pt x="3609205" y="216930"/>
                    <a:pt x="3583808" y="77974"/>
                  </a:cubicBezTo>
                  <a:lnTo>
                    <a:pt x="3563247" y="0"/>
                  </a:lnTo>
                  <a:lnTo>
                    <a:pt x="3930266" y="0"/>
                  </a:lnTo>
                  <a:lnTo>
                    <a:pt x="3932131" y="7039"/>
                  </a:lnTo>
                  <a:cubicBezTo>
                    <a:pt x="3967683" y="196322"/>
                    <a:pt x="3959831" y="395697"/>
                    <a:pt x="3885499" y="597143"/>
                  </a:cubicBezTo>
                  <a:cubicBezTo>
                    <a:pt x="3619571" y="1317615"/>
                    <a:pt x="3737137" y="1457371"/>
                    <a:pt x="3370856" y="1823652"/>
                  </a:cubicBezTo>
                  <a:cubicBezTo>
                    <a:pt x="3004503" y="2189933"/>
                    <a:pt x="2583173" y="2355436"/>
                    <a:pt x="2024220" y="2355436"/>
                  </a:cubicBezTo>
                  <a:cubicBezTo>
                    <a:pt x="1470175" y="2355436"/>
                    <a:pt x="968121" y="2132893"/>
                    <a:pt x="602622" y="1772230"/>
                  </a:cubicBezTo>
                  <a:cubicBezTo>
                    <a:pt x="230580" y="1405167"/>
                    <a:pt x="0" y="895146"/>
                    <a:pt x="0" y="331215"/>
                  </a:cubicBezTo>
                  <a:cubicBezTo>
                    <a:pt x="0" y="261346"/>
                    <a:pt x="6339" y="196441"/>
                    <a:pt x="18147" y="13563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1" name="Freeform: Shape 57">
              <a:extLst>
                <a:ext uri="{FF2B5EF4-FFF2-40B4-BE49-F238E27FC236}">
                  <a16:creationId xmlns:a16="http://schemas.microsoft.com/office/drawing/2014/main" id="{CAFC7818-B47B-4EFA-9E41-0AE3BC65D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23319" y="-24157"/>
              <a:ext cx="4353551" cy="2522814"/>
            </a:xfrm>
            <a:custGeom>
              <a:avLst/>
              <a:gdLst>
                <a:gd name="connsiteX0" fmla="*/ 36983 w 4353551"/>
                <a:gd name="connsiteY0" fmla="*/ 0 h 2522814"/>
                <a:gd name="connsiteX1" fmla="*/ 370548 w 4353551"/>
                <a:gd name="connsiteY1" fmla="*/ 0 h 2522814"/>
                <a:gd name="connsiteX2" fmla="*/ 369138 w 4353551"/>
                <a:gd name="connsiteY2" fmla="*/ 2842 h 2522814"/>
                <a:gd name="connsiteX3" fmla="*/ 338508 w 4353551"/>
                <a:gd name="connsiteY3" fmla="*/ 84383 h 2522814"/>
                <a:gd name="connsiteX4" fmla="*/ 302709 w 4353551"/>
                <a:gd name="connsiteY4" fmla="*/ 256626 h 2522814"/>
                <a:gd name="connsiteX5" fmla="*/ 300389 w 4353551"/>
                <a:gd name="connsiteY5" fmla="*/ 278781 h 2522814"/>
                <a:gd name="connsiteX6" fmla="*/ 299052 w 4353551"/>
                <a:gd name="connsiteY6" fmla="*/ 301076 h 2522814"/>
                <a:gd name="connsiteX7" fmla="*/ 297645 w 4353551"/>
                <a:gd name="connsiteY7" fmla="*/ 323441 h 2522814"/>
                <a:gd name="connsiteX8" fmla="*/ 297293 w 4353551"/>
                <a:gd name="connsiteY8" fmla="*/ 346299 h 2522814"/>
                <a:gd name="connsiteX9" fmla="*/ 296731 w 4353551"/>
                <a:gd name="connsiteY9" fmla="*/ 392156 h 2522814"/>
                <a:gd name="connsiteX10" fmla="*/ 296450 w 4353551"/>
                <a:gd name="connsiteY10" fmla="*/ 415084 h 2522814"/>
                <a:gd name="connsiteX11" fmla="*/ 296309 w 4353551"/>
                <a:gd name="connsiteY11" fmla="*/ 426548 h 2522814"/>
                <a:gd name="connsiteX12" fmla="*/ 296731 w 4353551"/>
                <a:gd name="connsiteY12" fmla="*/ 438012 h 2522814"/>
                <a:gd name="connsiteX13" fmla="*/ 300529 w 4353551"/>
                <a:gd name="connsiteY13" fmla="*/ 529866 h 2522814"/>
                <a:gd name="connsiteX14" fmla="*/ 309250 w 4353551"/>
                <a:gd name="connsiteY14" fmla="*/ 621438 h 2522814"/>
                <a:gd name="connsiteX15" fmla="*/ 322684 w 4353551"/>
                <a:gd name="connsiteY15" fmla="*/ 712589 h 2522814"/>
                <a:gd name="connsiteX16" fmla="*/ 324442 w 4353551"/>
                <a:gd name="connsiteY16" fmla="*/ 723983 h 2522814"/>
                <a:gd name="connsiteX17" fmla="*/ 326763 w 4353551"/>
                <a:gd name="connsiteY17" fmla="*/ 735235 h 2522814"/>
                <a:gd name="connsiteX18" fmla="*/ 331405 w 4353551"/>
                <a:gd name="connsiteY18" fmla="*/ 757813 h 2522814"/>
                <a:gd name="connsiteX19" fmla="*/ 340689 w 4353551"/>
                <a:gd name="connsiteY19" fmla="*/ 803035 h 2522814"/>
                <a:gd name="connsiteX20" fmla="*/ 390414 w 4353551"/>
                <a:gd name="connsiteY20" fmla="*/ 980905 h 2522814"/>
                <a:gd name="connsiteX21" fmla="*/ 397517 w 4353551"/>
                <a:gd name="connsiteY21" fmla="*/ 1002919 h 2522814"/>
                <a:gd name="connsiteX22" fmla="*/ 405535 w 4353551"/>
                <a:gd name="connsiteY22" fmla="*/ 1024582 h 2522814"/>
                <a:gd name="connsiteX23" fmla="*/ 421922 w 4353551"/>
                <a:gd name="connsiteY23" fmla="*/ 1067836 h 2522814"/>
                <a:gd name="connsiteX24" fmla="*/ 458002 w 4353551"/>
                <a:gd name="connsiteY24" fmla="*/ 1153078 h 2522814"/>
                <a:gd name="connsiteX25" fmla="*/ 467427 w 4353551"/>
                <a:gd name="connsiteY25" fmla="*/ 1174247 h 2522814"/>
                <a:gd name="connsiteX26" fmla="*/ 477273 w 4353551"/>
                <a:gd name="connsiteY26" fmla="*/ 1195207 h 2522814"/>
                <a:gd name="connsiteX27" fmla="*/ 498161 w 4353551"/>
                <a:gd name="connsiteY27" fmla="*/ 1236492 h 2522814"/>
                <a:gd name="connsiteX28" fmla="*/ 519613 w 4353551"/>
                <a:gd name="connsiteY28" fmla="*/ 1277566 h 2522814"/>
                <a:gd name="connsiteX29" fmla="*/ 542752 w 4353551"/>
                <a:gd name="connsiteY29" fmla="*/ 1317655 h 2522814"/>
                <a:gd name="connsiteX30" fmla="*/ 760148 w 4353551"/>
                <a:gd name="connsiteY30" fmla="*/ 1616777 h 2522814"/>
                <a:gd name="connsiteX31" fmla="*/ 1349319 w 4353551"/>
                <a:gd name="connsiteY31" fmla="*/ 2050725 h 2522814"/>
                <a:gd name="connsiteX32" fmla="*/ 1692258 w 4353551"/>
                <a:gd name="connsiteY32" fmla="*/ 2171978 h 2522814"/>
                <a:gd name="connsiteX33" fmla="*/ 1736427 w 4353551"/>
                <a:gd name="connsiteY33" fmla="*/ 2182247 h 2522814"/>
                <a:gd name="connsiteX34" fmla="*/ 1780595 w 4353551"/>
                <a:gd name="connsiteY34" fmla="*/ 2192093 h 2522814"/>
                <a:gd name="connsiteX35" fmla="*/ 1825045 w 4353551"/>
                <a:gd name="connsiteY35" fmla="*/ 2200392 h 2522814"/>
                <a:gd name="connsiteX36" fmla="*/ 1847270 w 4353551"/>
                <a:gd name="connsiteY36" fmla="*/ 2204542 h 2522814"/>
                <a:gd name="connsiteX37" fmla="*/ 1869565 w 4353551"/>
                <a:gd name="connsiteY37" fmla="*/ 2208269 h 2522814"/>
                <a:gd name="connsiteX38" fmla="*/ 1958958 w 4353551"/>
                <a:gd name="connsiteY38" fmla="*/ 2220788 h 2522814"/>
                <a:gd name="connsiteX39" fmla="*/ 2048630 w 4353551"/>
                <a:gd name="connsiteY39" fmla="*/ 2229299 h 2522814"/>
                <a:gd name="connsiteX40" fmla="*/ 2138515 w 4353551"/>
                <a:gd name="connsiteY40" fmla="*/ 2233729 h 2522814"/>
                <a:gd name="connsiteX41" fmla="*/ 2228400 w 4353551"/>
                <a:gd name="connsiteY41" fmla="*/ 2234644 h 2522814"/>
                <a:gd name="connsiteX42" fmla="*/ 2409434 w 4353551"/>
                <a:gd name="connsiteY42" fmla="*/ 2226836 h 2522814"/>
                <a:gd name="connsiteX43" fmla="*/ 2763626 w 4353551"/>
                <a:gd name="connsiteY43" fmla="*/ 2172189 h 2522814"/>
                <a:gd name="connsiteX44" fmla="*/ 3098969 w 4353551"/>
                <a:gd name="connsiteY44" fmla="*/ 2053750 h 2522814"/>
                <a:gd name="connsiteX45" fmla="*/ 3405757 w 4353551"/>
                <a:gd name="connsiteY45" fmla="*/ 1866174 h 2522814"/>
                <a:gd name="connsiteX46" fmla="*/ 3441697 w 4353551"/>
                <a:gd name="connsiteY46" fmla="*/ 1838182 h 2522814"/>
                <a:gd name="connsiteX47" fmla="*/ 3477355 w 4353551"/>
                <a:gd name="connsiteY47" fmla="*/ 1809627 h 2522814"/>
                <a:gd name="connsiteX48" fmla="*/ 3512240 w 4353551"/>
                <a:gd name="connsiteY48" fmla="*/ 1779947 h 2522814"/>
                <a:gd name="connsiteX49" fmla="*/ 3546632 w 4353551"/>
                <a:gd name="connsiteY49" fmla="*/ 1749705 h 2522814"/>
                <a:gd name="connsiteX50" fmla="*/ 3674004 w 4353551"/>
                <a:gd name="connsiteY50" fmla="*/ 1620013 h 2522814"/>
                <a:gd name="connsiteX51" fmla="*/ 3776056 w 4353551"/>
                <a:gd name="connsiteY51" fmla="*/ 1472174 h 2522814"/>
                <a:gd name="connsiteX52" fmla="*/ 3796522 w 4353551"/>
                <a:gd name="connsiteY52" fmla="*/ 1431733 h 2522814"/>
                <a:gd name="connsiteX53" fmla="*/ 3814456 w 4353551"/>
                <a:gd name="connsiteY53" fmla="*/ 1389745 h 2522814"/>
                <a:gd name="connsiteX54" fmla="*/ 3830984 w 4353551"/>
                <a:gd name="connsiteY54" fmla="*/ 1346772 h 2522814"/>
                <a:gd name="connsiteX55" fmla="*/ 3846246 w 4353551"/>
                <a:gd name="connsiteY55" fmla="*/ 1302956 h 2522814"/>
                <a:gd name="connsiteX56" fmla="*/ 3900402 w 4353551"/>
                <a:gd name="connsiteY56" fmla="*/ 1123258 h 2522814"/>
                <a:gd name="connsiteX57" fmla="*/ 3926918 w 4353551"/>
                <a:gd name="connsiteY57" fmla="*/ 1032670 h 2522814"/>
                <a:gd name="connsiteX58" fmla="*/ 3954206 w 4353551"/>
                <a:gd name="connsiteY58" fmla="*/ 942223 h 2522814"/>
                <a:gd name="connsiteX59" fmla="*/ 4074685 w 4353551"/>
                <a:gd name="connsiteY59" fmla="*/ 585076 h 2522814"/>
                <a:gd name="connsiteX60" fmla="*/ 4135310 w 4353551"/>
                <a:gd name="connsiteY60" fmla="*/ 219983 h 2522814"/>
                <a:gd name="connsiteX61" fmla="*/ 4114634 w 4353551"/>
                <a:gd name="connsiteY61" fmla="*/ 35994 h 2522814"/>
                <a:gd name="connsiteX62" fmla="*/ 4106672 w 4353551"/>
                <a:gd name="connsiteY62" fmla="*/ 0 h 2522814"/>
                <a:gd name="connsiteX63" fmla="*/ 4316568 w 4353551"/>
                <a:gd name="connsiteY63" fmla="*/ 0 h 2522814"/>
                <a:gd name="connsiteX64" fmla="*/ 4342312 w 4353551"/>
                <a:gd name="connsiteY64" fmla="*/ 168682 h 2522814"/>
                <a:gd name="connsiteX65" fmla="*/ 4353551 w 4353551"/>
                <a:gd name="connsiteY65" fmla="*/ 391242 h 2522814"/>
                <a:gd name="connsiteX66" fmla="*/ 2824077 w 4353551"/>
                <a:gd name="connsiteY66" fmla="*/ 2470152 h 2522814"/>
                <a:gd name="connsiteX67" fmla="*/ 2619271 w 4353551"/>
                <a:gd name="connsiteY67" fmla="*/ 2522814 h 2522814"/>
                <a:gd name="connsiteX68" fmla="*/ 1734280 w 4353551"/>
                <a:gd name="connsiteY68" fmla="*/ 2522814 h 2522814"/>
                <a:gd name="connsiteX69" fmla="*/ 1529475 w 4353551"/>
                <a:gd name="connsiteY69" fmla="*/ 2470152 h 2522814"/>
                <a:gd name="connsiteX70" fmla="*/ 0 w 4353551"/>
                <a:gd name="connsiteY70" fmla="*/ 391242 h 2522814"/>
                <a:gd name="connsiteX71" fmla="*/ 11239 w 4353551"/>
                <a:gd name="connsiteY71" fmla="*/ 168682 h 25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53551" h="2522814">
                  <a:moveTo>
                    <a:pt x="36983" y="0"/>
                  </a:moveTo>
                  <a:lnTo>
                    <a:pt x="370548" y="0"/>
                  </a:lnTo>
                  <a:lnTo>
                    <a:pt x="369138" y="2842"/>
                  </a:lnTo>
                  <a:cubicBezTo>
                    <a:pt x="357568" y="29436"/>
                    <a:pt x="347335" y="56637"/>
                    <a:pt x="338508" y="84383"/>
                  </a:cubicBezTo>
                  <a:cubicBezTo>
                    <a:pt x="320855" y="139875"/>
                    <a:pt x="309110" y="197688"/>
                    <a:pt x="302709" y="256626"/>
                  </a:cubicBezTo>
                  <a:lnTo>
                    <a:pt x="300389" y="278781"/>
                  </a:lnTo>
                  <a:lnTo>
                    <a:pt x="299052" y="301076"/>
                  </a:lnTo>
                  <a:lnTo>
                    <a:pt x="297645" y="323441"/>
                  </a:lnTo>
                  <a:cubicBezTo>
                    <a:pt x="297364" y="330968"/>
                    <a:pt x="297435" y="338704"/>
                    <a:pt x="297293" y="346299"/>
                  </a:cubicBezTo>
                  <a:lnTo>
                    <a:pt x="296731" y="392156"/>
                  </a:lnTo>
                  <a:lnTo>
                    <a:pt x="296450" y="415084"/>
                  </a:lnTo>
                  <a:lnTo>
                    <a:pt x="296309" y="426548"/>
                  </a:lnTo>
                  <a:lnTo>
                    <a:pt x="296731" y="438012"/>
                  </a:lnTo>
                  <a:cubicBezTo>
                    <a:pt x="298068" y="468606"/>
                    <a:pt x="298981" y="499201"/>
                    <a:pt x="300529" y="529866"/>
                  </a:cubicBezTo>
                  <a:lnTo>
                    <a:pt x="309250" y="621438"/>
                  </a:lnTo>
                  <a:cubicBezTo>
                    <a:pt x="313189" y="651892"/>
                    <a:pt x="318183" y="682205"/>
                    <a:pt x="322684" y="712589"/>
                  </a:cubicBezTo>
                  <a:lnTo>
                    <a:pt x="324442" y="723983"/>
                  </a:lnTo>
                  <a:lnTo>
                    <a:pt x="326763" y="735235"/>
                  </a:lnTo>
                  <a:lnTo>
                    <a:pt x="331405" y="757813"/>
                  </a:lnTo>
                  <a:lnTo>
                    <a:pt x="340689" y="803035"/>
                  </a:lnTo>
                  <a:cubicBezTo>
                    <a:pt x="354754" y="862888"/>
                    <a:pt x="370439" y="922600"/>
                    <a:pt x="390414" y="980905"/>
                  </a:cubicBezTo>
                  <a:lnTo>
                    <a:pt x="397517" y="1002919"/>
                  </a:lnTo>
                  <a:cubicBezTo>
                    <a:pt x="399838" y="1010234"/>
                    <a:pt x="402862" y="1017337"/>
                    <a:pt x="405535" y="1024582"/>
                  </a:cubicBezTo>
                  <a:lnTo>
                    <a:pt x="421922" y="1067836"/>
                  </a:lnTo>
                  <a:cubicBezTo>
                    <a:pt x="432261" y="1096953"/>
                    <a:pt x="445624" y="1124804"/>
                    <a:pt x="458002" y="1153078"/>
                  </a:cubicBezTo>
                  <a:lnTo>
                    <a:pt x="467427" y="1174247"/>
                  </a:lnTo>
                  <a:cubicBezTo>
                    <a:pt x="470451" y="1181352"/>
                    <a:pt x="473687" y="1188384"/>
                    <a:pt x="477273" y="1195207"/>
                  </a:cubicBezTo>
                  <a:lnTo>
                    <a:pt x="498161" y="1236492"/>
                  </a:lnTo>
                  <a:cubicBezTo>
                    <a:pt x="505336" y="1250207"/>
                    <a:pt x="512018" y="1264132"/>
                    <a:pt x="519613" y="1277566"/>
                  </a:cubicBezTo>
                  <a:lnTo>
                    <a:pt x="542752" y="1317655"/>
                  </a:lnTo>
                  <a:cubicBezTo>
                    <a:pt x="604504" y="1424630"/>
                    <a:pt x="677719" y="1524994"/>
                    <a:pt x="760148" y="1616777"/>
                  </a:cubicBezTo>
                  <a:cubicBezTo>
                    <a:pt x="924725" y="1800836"/>
                    <a:pt x="1127914" y="1948533"/>
                    <a:pt x="1349319" y="2050725"/>
                  </a:cubicBezTo>
                  <a:cubicBezTo>
                    <a:pt x="1460022" y="2101927"/>
                    <a:pt x="1574944" y="2142579"/>
                    <a:pt x="1692258" y="2171978"/>
                  </a:cubicBezTo>
                  <a:lnTo>
                    <a:pt x="1736427" y="2182247"/>
                  </a:lnTo>
                  <a:cubicBezTo>
                    <a:pt x="1751127" y="2185551"/>
                    <a:pt x="1765685" y="2189702"/>
                    <a:pt x="1780595" y="2192093"/>
                  </a:cubicBezTo>
                  <a:lnTo>
                    <a:pt x="1825045" y="2200392"/>
                  </a:lnTo>
                  <a:lnTo>
                    <a:pt x="1847270" y="2204542"/>
                  </a:lnTo>
                  <a:cubicBezTo>
                    <a:pt x="1854655" y="2205948"/>
                    <a:pt x="1862040" y="2207425"/>
                    <a:pt x="1869565" y="2208269"/>
                  </a:cubicBezTo>
                  <a:cubicBezTo>
                    <a:pt x="1899456" y="2212418"/>
                    <a:pt x="1929137" y="2216920"/>
                    <a:pt x="1958958" y="2220788"/>
                  </a:cubicBezTo>
                  <a:cubicBezTo>
                    <a:pt x="1988919" y="2223390"/>
                    <a:pt x="2018810" y="2226274"/>
                    <a:pt x="2048630" y="2229299"/>
                  </a:cubicBezTo>
                  <a:lnTo>
                    <a:pt x="2138515" y="2233729"/>
                  </a:lnTo>
                  <a:cubicBezTo>
                    <a:pt x="2168476" y="2234573"/>
                    <a:pt x="2198438" y="2234292"/>
                    <a:pt x="2228400" y="2234644"/>
                  </a:cubicBezTo>
                  <a:cubicBezTo>
                    <a:pt x="2288604" y="2233659"/>
                    <a:pt x="2349511" y="2231479"/>
                    <a:pt x="2409434" y="2226836"/>
                  </a:cubicBezTo>
                  <a:cubicBezTo>
                    <a:pt x="2529561" y="2217835"/>
                    <a:pt x="2648140" y="2200462"/>
                    <a:pt x="2763626" y="2172189"/>
                  </a:cubicBezTo>
                  <a:cubicBezTo>
                    <a:pt x="2879111" y="2143986"/>
                    <a:pt x="2991361" y="2104670"/>
                    <a:pt x="3098969" y="2053750"/>
                  </a:cubicBezTo>
                  <a:cubicBezTo>
                    <a:pt x="3206507" y="2002689"/>
                    <a:pt x="3308910" y="1939179"/>
                    <a:pt x="3405757" y="1866174"/>
                  </a:cubicBezTo>
                  <a:lnTo>
                    <a:pt x="3441697" y="1838182"/>
                  </a:lnTo>
                  <a:cubicBezTo>
                    <a:pt x="3453724" y="1828828"/>
                    <a:pt x="3465961" y="1819755"/>
                    <a:pt x="3477355" y="1809627"/>
                  </a:cubicBezTo>
                  <a:lnTo>
                    <a:pt x="3512240" y="1779947"/>
                  </a:lnTo>
                  <a:cubicBezTo>
                    <a:pt x="3523845" y="1769960"/>
                    <a:pt x="3535731" y="1760254"/>
                    <a:pt x="3546632" y="1749705"/>
                  </a:cubicBezTo>
                  <a:cubicBezTo>
                    <a:pt x="3591574" y="1708420"/>
                    <a:pt x="3635602" y="1666150"/>
                    <a:pt x="3674004" y="1620013"/>
                  </a:cubicBezTo>
                  <a:cubicBezTo>
                    <a:pt x="3713952" y="1574719"/>
                    <a:pt x="3747008" y="1524994"/>
                    <a:pt x="3776056" y="1472174"/>
                  </a:cubicBezTo>
                  <a:cubicBezTo>
                    <a:pt x="3782947" y="1458740"/>
                    <a:pt x="3789840" y="1445307"/>
                    <a:pt x="3796522" y="1431733"/>
                  </a:cubicBezTo>
                  <a:lnTo>
                    <a:pt x="3814456" y="1389745"/>
                  </a:lnTo>
                  <a:cubicBezTo>
                    <a:pt x="3820786" y="1375890"/>
                    <a:pt x="3825499" y="1361120"/>
                    <a:pt x="3830984" y="1346772"/>
                  </a:cubicBezTo>
                  <a:cubicBezTo>
                    <a:pt x="3836330" y="1332284"/>
                    <a:pt x="3841675" y="1317866"/>
                    <a:pt x="3846246" y="1302956"/>
                  </a:cubicBezTo>
                  <a:cubicBezTo>
                    <a:pt x="3865799" y="1244087"/>
                    <a:pt x="3883030" y="1183602"/>
                    <a:pt x="3900402" y="1123258"/>
                  </a:cubicBezTo>
                  <a:lnTo>
                    <a:pt x="3926918" y="1032670"/>
                  </a:lnTo>
                  <a:lnTo>
                    <a:pt x="3954206" y="942223"/>
                  </a:lnTo>
                  <a:cubicBezTo>
                    <a:pt x="3991271" y="821884"/>
                    <a:pt x="4032416" y="702953"/>
                    <a:pt x="4074685" y="585076"/>
                  </a:cubicBezTo>
                  <a:cubicBezTo>
                    <a:pt x="4117376" y="468255"/>
                    <a:pt x="4138265" y="343768"/>
                    <a:pt x="4135310" y="219983"/>
                  </a:cubicBezTo>
                  <a:cubicBezTo>
                    <a:pt x="4134044" y="158091"/>
                    <a:pt x="4126871" y="96480"/>
                    <a:pt x="4114634" y="35994"/>
                  </a:cubicBezTo>
                  <a:lnTo>
                    <a:pt x="4106672" y="0"/>
                  </a:lnTo>
                  <a:lnTo>
                    <a:pt x="4316568" y="0"/>
                  </a:lnTo>
                  <a:lnTo>
                    <a:pt x="4342312" y="168682"/>
                  </a:lnTo>
                  <a:cubicBezTo>
                    <a:pt x="4349744" y="241858"/>
                    <a:pt x="4353551" y="316105"/>
                    <a:pt x="4353551" y="391242"/>
                  </a:cubicBezTo>
                  <a:cubicBezTo>
                    <a:pt x="4353551" y="1368017"/>
                    <a:pt x="3710169" y="2194544"/>
                    <a:pt x="2824077" y="2470152"/>
                  </a:cubicBezTo>
                  <a:lnTo>
                    <a:pt x="2619271" y="2522814"/>
                  </a:lnTo>
                  <a:lnTo>
                    <a:pt x="1734280" y="2522814"/>
                  </a:lnTo>
                  <a:lnTo>
                    <a:pt x="1529475" y="2470152"/>
                  </a:lnTo>
                  <a:cubicBezTo>
                    <a:pt x="643383" y="2194544"/>
                    <a:pt x="0" y="1368017"/>
                    <a:pt x="0" y="391242"/>
                  </a:cubicBezTo>
                  <a:cubicBezTo>
                    <a:pt x="0" y="316105"/>
                    <a:pt x="3807" y="241858"/>
                    <a:pt x="11239" y="16868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823051129"/>
      </p:ext>
    </p:extLst>
  </p:cSld>
  <p:clrMapOvr>
    <a:masterClrMapping/>
  </p:clrMapOvr>
</p:sld>
</file>

<file path=ppt/theme/theme1.xml><?xml version="1.0" encoding="utf-8"?>
<a:theme xmlns:a="http://schemas.openxmlformats.org/drawingml/2006/main" name="Motyw pakietu Office 2013–2022">
  <a:themeElements>
    <a:clrScheme name="Motyw pakietu Office 2013–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2013–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2013–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59F3F731-E026-4466-8ADD-E7C2B8026566}"/>
</file>

<file path=customXml/itemProps2.xml><?xml version="1.0" encoding="utf-8"?>
<ds:datastoreItem xmlns:ds="http://schemas.openxmlformats.org/officeDocument/2006/customXml" ds:itemID="{ACDDBAB1-1808-46A0-A76B-3F46A29B18F8}"/>
</file>

<file path=customXml/itemProps3.xml><?xml version="1.0" encoding="utf-8"?>
<ds:datastoreItem xmlns:ds="http://schemas.openxmlformats.org/officeDocument/2006/customXml" ds:itemID="{E848FBB1-C1A1-46D6-9E4F-254CE3B75A49}"/>
</file>

<file path=docProps/app.xml><?xml version="1.0" encoding="utf-8"?>
<Properties xmlns="http://schemas.openxmlformats.org/officeDocument/2006/extended-properties" xmlns:vt="http://schemas.openxmlformats.org/officeDocument/2006/docPropsVTypes">
  <Template>Office 2013 - 2022 Theme</Template>
  <TotalTime>195</TotalTime>
  <Words>1706</Words>
  <Application>Microsoft Office PowerPoint</Application>
  <PresentationFormat>Niestandardowy</PresentationFormat>
  <Paragraphs>112</Paragraphs>
  <Slides>9</Slides>
  <Notes>1</Notes>
  <HiddenSlides>0</HiddenSlides>
  <MMClips>0</MMClips>
  <ScaleCrop>false</ScaleCrop>
  <HeadingPairs>
    <vt:vector size="6" baseType="variant">
      <vt:variant>
        <vt:lpstr>Używane czcionki</vt:lpstr>
      </vt:variant>
      <vt:variant>
        <vt:i4>13</vt:i4>
      </vt:variant>
      <vt:variant>
        <vt:lpstr>Motyw</vt:lpstr>
      </vt:variant>
      <vt:variant>
        <vt:i4>1</vt:i4>
      </vt:variant>
      <vt:variant>
        <vt:lpstr>Tytuły slajdów</vt:lpstr>
      </vt:variant>
      <vt:variant>
        <vt:i4>9</vt:i4>
      </vt:variant>
    </vt:vector>
  </HeadingPairs>
  <TitlesOfParts>
    <vt:vector size="23" baseType="lpstr">
      <vt:lpstr>Trebuchet MS Bold</vt:lpstr>
      <vt:lpstr>Oswald</vt:lpstr>
      <vt:lpstr>Marykate</vt:lpstr>
      <vt:lpstr>Trebuchet MS</vt:lpstr>
      <vt:lpstr>Roboto Condensed</vt:lpstr>
      <vt:lpstr>Hammersmith One</vt:lpstr>
      <vt:lpstr>Calibri</vt:lpstr>
      <vt:lpstr>Arial</vt:lpstr>
      <vt:lpstr>Calibri Light</vt:lpstr>
      <vt:lpstr>Times New Roman</vt:lpstr>
      <vt:lpstr>Barlow Condensed Bold</vt:lpstr>
      <vt:lpstr>Futura</vt:lpstr>
      <vt:lpstr>Aptos</vt:lpstr>
      <vt:lpstr>Motyw pakietu Office 2013–2022</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Despite best efforts, animals can still become sick and require care and treatment</dc:title>
  <dc:creator>Radosław Knap</dc:creator>
  <cp:lastModifiedBy>Radosław Knap</cp:lastModifiedBy>
  <cp:revision>2</cp:revision>
  <dcterms:created xsi:type="dcterms:W3CDTF">2006-08-16T00:00:00Z</dcterms:created>
  <dcterms:modified xsi:type="dcterms:W3CDTF">2024-10-16T19:13:47Z</dcterms:modified>
  <dc:identifier>DAGTptyA30o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0x010100C78BAB6A1C84F545963E0C901C12A503</vt:lpwstr>
  </property>
</Properties>
</file>