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3" r:id="rId5"/>
  </p:sldMasterIdLst>
  <p:notesMasterIdLst>
    <p:notesMasterId r:id="rId21"/>
  </p:notesMasterIdLst>
  <p:handoutMasterIdLst>
    <p:handoutMasterId r:id="rId22"/>
  </p:handoutMasterIdLst>
  <p:sldIdLst>
    <p:sldId id="277" r:id="rId6"/>
    <p:sldId id="386" r:id="rId7"/>
    <p:sldId id="264" r:id="rId8"/>
    <p:sldId id="281" r:id="rId9"/>
    <p:sldId id="280" r:id="rId10"/>
    <p:sldId id="384" r:id="rId11"/>
    <p:sldId id="388" r:id="rId12"/>
    <p:sldId id="391" r:id="rId13"/>
    <p:sldId id="400" r:id="rId14"/>
    <p:sldId id="402" r:id="rId15"/>
    <p:sldId id="394" r:id="rId16"/>
    <p:sldId id="395" r:id="rId17"/>
    <p:sldId id="398" r:id="rId18"/>
    <p:sldId id="399" r:id="rId19"/>
    <p:sldId id="403" r:id="rId20"/>
  </p:sldIdLst>
  <p:sldSz cx="12192000" cy="6858000"/>
  <p:notesSz cx="9906000" cy="67945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5D854A1-7B95-F89F-8A0F-1160B2213964}" name="GORANOV Luben (SANTE)" initials="EC" userId="GORANOV Luben (SANTE)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7470"/>
    <a:srgbClr val="6BB188"/>
    <a:srgbClr val="9DCBB0"/>
    <a:srgbClr val="CBE3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7AEF51-5DE9-4713-A2E5-6D00822E0BE5}" v="2" dt="2024-11-12T11:04:04.4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1" autoAdjust="0"/>
    <p:restoredTop sz="77966" autoAdjust="0"/>
  </p:normalViewPr>
  <p:slideViewPr>
    <p:cSldViewPr snapToGrid="0">
      <p:cViewPr varScale="1">
        <p:scale>
          <a:sx n="77" d="100"/>
          <a:sy n="77" d="100"/>
        </p:scale>
        <p:origin x="8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5" d="100"/>
          <a:sy n="45" d="100"/>
        </p:scale>
        <p:origin x="2760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atriz López Valero" userId="4f7693af-25d0-483d-b1c8-f2afaa36cc32" providerId="ADAL" clId="{667AEF51-5DE9-4713-A2E5-6D00822E0BE5}"/>
    <pc:docChg chg="modSld modNotesMaster modHandout">
      <pc:chgData name="Beatriz López Valero" userId="4f7693af-25d0-483d-b1c8-f2afaa36cc32" providerId="ADAL" clId="{667AEF51-5DE9-4713-A2E5-6D00822E0BE5}" dt="2024-11-12T11:04:04.488" v="1"/>
      <pc:docMkLst>
        <pc:docMk/>
      </pc:docMkLst>
      <pc:sldChg chg="modNotes">
        <pc:chgData name="Beatriz López Valero" userId="4f7693af-25d0-483d-b1c8-f2afaa36cc32" providerId="ADAL" clId="{667AEF51-5DE9-4713-A2E5-6D00822E0BE5}" dt="2024-11-12T11:04:04.488" v="1"/>
        <pc:sldMkLst>
          <pc:docMk/>
          <pc:sldMk cId="1613776791" sldId="264"/>
        </pc:sldMkLst>
      </pc:sldChg>
      <pc:sldChg chg="modNotes">
        <pc:chgData name="Beatriz López Valero" userId="4f7693af-25d0-483d-b1c8-f2afaa36cc32" providerId="ADAL" clId="{667AEF51-5DE9-4713-A2E5-6D00822E0BE5}" dt="2024-11-12T11:04:04.488" v="1"/>
        <pc:sldMkLst>
          <pc:docMk/>
          <pc:sldMk cId="163604321" sldId="280"/>
        </pc:sldMkLst>
      </pc:sldChg>
      <pc:sldChg chg="modNotes">
        <pc:chgData name="Beatriz López Valero" userId="4f7693af-25d0-483d-b1c8-f2afaa36cc32" providerId="ADAL" clId="{667AEF51-5DE9-4713-A2E5-6D00822E0BE5}" dt="2024-11-12T11:04:04.488" v="1"/>
        <pc:sldMkLst>
          <pc:docMk/>
          <pc:sldMk cId="1914163398" sldId="281"/>
        </pc:sldMkLst>
      </pc:sldChg>
      <pc:sldChg chg="modNotes">
        <pc:chgData name="Beatriz López Valero" userId="4f7693af-25d0-483d-b1c8-f2afaa36cc32" providerId="ADAL" clId="{667AEF51-5DE9-4713-A2E5-6D00822E0BE5}" dt="2024-11-12T11:04:04.488" v="1"/>
        <pc:sldMkLst>
          <pc:docMk/>
          <pc:sldMk cId="3824595459" sldId="384"/>
        </pc:sldMkLst>
      </pc:sldChg>
      <pc:sldChg chg="modNotes">
        <pc:chgData name="Beatriz López Valero" userId="4f7693af-25d0-483d-b1c8-f2afaa36cc32" providerId="ADAL" clId="{667AEF51-5DE9-4713-A2E5-6D00822E0BE5}" dt="2024-11-12T11:04:04.488" v="1"/>
        <pc:sldMkLst>
          <pc:docMk/>
          <pc:sldMk cId="3219448795" sldId="386"/>
        </pc:sldMkLst>
      </pc:sldChg>
      <pc:sldChg chg="modNotes">
        <pc:chgData name="Beatriz López Valero" userId="4f7693af-25d0-483d-b1c8-f2afaa36cc32" providerId="ADAL" clId="{667AEF51-5DE9-4713-A2E5-6D00822E0BE5}" dt="2024-11-12T11:04:04.488" v="1"/>
        <pc:sldMkLst>
          <pc:docMk/>
          <pc:sldMk cId="1867348468" sldId="388"/>
        </pc:sldMkLst>
      </pc:sldChg>
      <pc:sldChg chg="modNotes">
        <pc:chgData name="Beatriz López Valero" userId="4f7693af-25d0-483d-b1c8-f2afaa36cc32" providerId="ADAL" clId="{667AEF51-5DE9-4713-A2E5-6D00822E0BE5}" dt="2024-11-12T11:04:04.488" v="1"/>
        <pc:sldMkLst>
          <pc:docMk/>
          <pc:sldMk cId="3510459679" sldId="391"/>
        </pc:sldMkLst>
      </pc:sldChg>
      <pc:sldChg chg="modNotes">
        <pc:chgData name="Beatriz López Valero" userId="4f7693af-25d0-483d-b1c8-f2afaa36cc32" providerId="ADAL" clId="{667AEF51-5DE9-4713-A2E5-6D00822E0BE5}" dt="2024-11-12T11:04:04.488" v="1"/>
        <pc:sldMkLst>
          <pc:docMk/>
          <pc:sldMk cId="2174509703" sldId="394"/>
        </pc:sldMkLst>
      </pc:sldChg>
      <pc:sldChg chg="modNotes">
        <pc:chgData name="Beatriz López Valero" userId="4f7693af-25d0-483d-b1c8-f2afaa36cc32" providerId="ADAL" clId="{667AEF51-5DE9-4713-A2E5-6D00822E0BE5}" dt="2024-11-12T11:04:04.488" v="1"/>
        <pc:sldMkLst>
          <pc:docMk/>
          <pc:sldMk cId="3324208697" sldId="395"/>
        </pc:sldMkLst>
      </pc:sldChg>
      <pc:sldChg chg="modNotes">
        <pc:chgData name="Beatriz López Valero" userId="4f7693af-25d0-483d-b1c8-f2afaa36cc32" providerId="ADAL" clId="{667AEF51-5DE9-4713-A2E5-6D00822E0BE5}" dt="2024-11-12T11:04:04.488" v="1"/>
        <pc:sldMkLst>
          <pc:docMk/>
          <pc:sldMk cId="3029229812" sldId="398"/>
        </pc:sldMkLst>
      </pc:sldChg>
      <pc:sldChg chg="modNotes">
        <pc:chgData name="Beatriz López Valero" userId="4f7693af-25d0-483d-b1c8-f2afaa36cc32" providerId="ADAL" clId="{667AEF51-5DE9-4713-A2E5-6D00822E0BE5}" dt="2024-11-12T11:04:04.488" v="1"/>
        <pc:sldMkLst>
          <pc:docMk/>
          <pc:sldMk cId="1110351959" sldId="399"/>
        </pc:sldMkLst>
      </pc:sldChg>
      <pc:sldChg chg="modNotes">
        <pc:chgData name="Beatriz López Valero" userId="4f7693af-25d0-483d-b1c8-f2afaa36cc32" providerId="ADAL" clId="{667AEF51-5DE9-4713-A2E5-6D00822E0BE5}" dt="2024-11-12T11:04:04.488" v="1"/>
        <pc:sldMkLst>
          <pc:docMk/>
          <pc:sldMk cId="1001390955" sldId="400"/>
        </pc:sldMkLst>
      </pc:sldChg>
      <pc:sldChg chg="modNotes">
        <pc:chgData name="Beatriz López Valero" userId="4f7693af-25d0-483d-b1c8-f2afaa36cc32" providerId="ADAL" clId="{667AEF51-5DE9-4713-A2E5-6D00822E0BE5}" dt="2024-11-12T11:04:04.488" v="1"/>
        <pc:sldMkLst>
          <pc:docMk/>
          <pc:sldMk cId="303485680" sldId="402"/>
        </pc:sldMkLst>
      </pc:sldChg>
      <pc:sldChg chg="modNotes">
        <pc:chgData name="Beatriz López Valero" userId="4f7693af-25d0-483d-b1c8-f2afaa36cc32" providerId="ADAL" clId="{667AEF51-5DE9-4713-A2E5-6D00822E0BE5}" dt="2024-11-12T11:04:04.488" v="1"/>
        <pc:sldMkLst>
          <pc:docMk/>
          <pc:sldMk cId="3119734793" sldId="403"/>
        </pc:sldMkLst>
      </pc:sldChg>
    </pc:docChg>
  </pc:docChgLst>
  <pc:docChgLst>
    <pc:chgData name="Andrea Castro Troya" userId="58fec591-b333-4c59-a2df-1c57e39d4266" providerId="ADAL" clId="{901CF776-36F6-4EE6-AE96-BC3365D74B9E}"/>
    <pc:docChg chg="modSld">
      <pc:chgData name="Andrea Castro Troya" userId="58fec591-b333-4c59-a2df-1c57e39d4266" providerId="ADAL" clId="{901CF776-36F6-4EE6-AE96-BC3365D74B9E}" dt="2024-11-08T12:37:05.377" v="4" actId="20577"/>
      <pc:docMkLst>
        <pc:docMk/>
      </pc:docMkLst>
      <pc:sldChg chg="modSp mod">
        <pc:chgData name="Andrea Castro Troya" userId="58fec591-b333-4c59-a2df-1c57e39d4266" providerId="ADAL" clId="{901CF776-36F6-4EE6-AE96-BC3365D74B9E}" dt="2024-11-08T12:36:30.165" v="0" actId="20577"/>
        <pc:sldMkLst>
          <pc:docMk/>
          <pc:sldMk cId="3510459679" sldId="391"/>
        </pc:sldMkLst>
        <pc:spChg chg="mod">
          <ac:chgData name="Andrea Castro Troya" userId="58fec591-b333-4c59-a2df-1c57e39d4266" providerId="ADAL" clId="{901CF776-36F6-4EE6-AE96-BC3365D74B9E}" dt="2024-11-08T12:36:30.165" v="0" actId="20577"/>
          <ac:spMkLst>
            <pc:docMk/>
            <pc:sldMk cId="3510459679" sldId="391"/>
            <ac:spMk id="37" creationId="{16F2F623-9190-41C6-9F9A-7CD15B015CA2}"/>
          </ac:spMkLst>
        </pc:spChg>
      </pc:sldChg>
      <pc:sldChg chg="modSp mod">
        <pc:chgData name="Andrea Castro Troya" userId="58fec591-b333-4c59-a2df-1c57e39d4266" providerId="ADAL" clId="{901CF776-36F6-4EE6-AE96-BC3365D74B9E}" dt="2024-11-08T12:36:45.108" v="1" actId="20577"/>
        <pc:sldMkLst>
          <pc:docMk/>
          <pc:sldMk cId="2174509703" sldId="394"/>
        </pc:sldMkLst>
        <pc:spChg chg="mod">
          <ac:chgData name="Andrea Castro Troya" userId="58fec591-b333-4c59-a2df-1c57e39d4266" providerId="ADAL" clId="{901CF776-36F6-4EE6-AE96-BC3365D74B9E}" dt="2024-11-08T12:36:45.108" v="1" actId="20577"/>
          <ac:spMkLst>
            <pc:docMk/>
            <pc:sldMk cId="2174509703" sldId="394"/>
            <ac:spMk id="37" creationId="{16F2F623-9190-41C6-9F9A-7CD15B015CA2}"/>
          </ac:spMkLst>
        </pc:spChg>
      </pc:sldChg>
      <pc:sldChg chg="modSp mod">
        <pc:chgData name="Andrea Castro Troya" userId="58fec591-b333-4c59-a2df-1c57e39d4266" providerId="ADAL" clId="{901CF776-36F6-4EE6-AE96-BC3365D74B9E}" dt="2024-11-08T12:36:52.111" v="2" actId="20577"/>
        <pc:sldMkLst>
          <pc:docMk/>
          <pc:sldMk cId="3324208697" sldId="395"/>
        </pc:sldMkLst>
        <pc:spChg chg="mod">
          <ac:chgData name="Andrea Castro Troya" userId="58fec591-b333-4c59-a2df-1c57e39d4266" providerId="ADAL" clId="{901CF776-36F6-4EE6-AE96-BC3365D74B9E}" dt="2024-11-08T12:36:52.111" v="2" actId="20577"/>
          <ac:spMkLst>
            <pc:docMk/>
            <pc:sldMk cId="3324208697" sldId="395"/>
            <ac:spMk id="37" creationId="{16F2F623-9190-41C6-9F9A-7CD15B015CA2}"/>
          </ac:spMkLst>
        </pc:spChg>
      </pc:sldChg>
      <pc:sldChg chg="modSp mod">
        <pc:chgData name="Andrea Castro Troya" userId="58fec591-b333-4c59-a2df-1c57e39d4266" providerId="ADAL" clId="{901CF776-36F6-4EE6-AE96-BC3365D74B9E}" dt="2024-11-08T12:37:01.713" v="3" actId="20577"/>
        <pc:sldMkLst>
          <pc:docMk/>
          <pc:sldMk cId="3029229812" sldId="398"/>
        </pc:sldMkLst>
        <pc:spChg chg="mod">
          <ac:chgData name="Andrea Castro Troya" userId="58fec591-b333-4c59-a2df-1c57e39d4266" providerId="ADAL" clId="{901CF776-36F6-4EE6-AE96-BC3365D74B9E}" dt="2024-11-08T12:37:01.713" v="3" actId="20577"/>
          <ac:spMkLst>
            <pc:docMk/>
            <pc:sldMk cId="3029229812" sldId="398"/>
            <ac:spMk id="3" creationId="{698FE759-7E36-D70D-38A9-63CF1C6E20D8}"/>
          </ac:spMkLst>
        </pc:spChg>
      </pc:sldChg>
      <pc:sldChg chg="modSp mod">
        <pc:chgData name="Andrea Castro Troya" userId="58fec591-b333-4c59-a2df-1c57e39d4266" providerId="ADAL" clId="{901CF776-36F6-4EE6-AE96-BC3365D74B9E}" dt="2024-11-08T12:37:05.377" v="4" actId="20577"/>
        <pc:sldMkLst>
          <pc:docMk/>
          <pc:sldMk cId="1110351959" sldId="399"/>
        </pc:sldMkLst>
        <pc:spChg chg="mod">
          <ac:chgData name="Andrea Castro Troya" userId="58fec591-b333-4c59-a2df-1c57e39d4266" providerId="ADAL" clId="{901CF776-36F6-4EE6-AE96-BC3365D74B9E}" dt="2024-11-08T12:37:05.377" v="4" actId="20577"/>
          <ac:spMkLst>
            <pc:docMk/>
            <pc:sldMk cId="1110351959" sldId="399"/>
            <ac:spMk id="5" creationId="{D8CCC978-5BFB-46E6-B5CC-ED81362E778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9199A5-5B35-42D9-B781-FD1653DF2949}" type="doc">
      <dgm:prSet loTypeId="urn:microsoft.com/office/officeart/2005/8/layout/hierarchy2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FC02CDEC-AE24-4359-9BDB-5F5356F9E817}">
      <dgm:prSet phldrT="[Texto]" custT="1"/>
      <dgm:spPr>
        <a:solidFill>
          <a:srgbClr val="002060"/>
        </a:solidFill>
        <a:ln>
          <a:solidFill>
            <a:srgbClr val="6BB188"/>
          </a:solidFill>
        </a:ln>
      </dgm:spPr>
      <dgm:t>
        <a:bodyPr/>
        <a:lstStyle/>
        <a:p>
          <a:r>
            <a:rPr lang="cs-CZ" sz="3200">
              <a:latin typeface="EC Square Sans Pro" panose="020B0506040000020004" pitchFamily="34" charset="0"/>
            </a:rPr>
            <a:t>Globální potřeba: snížení antimikrobiální rezistence</a:t>
          </a:r>
        </a:p>
      </dgm:t>
    </dgm:pt>
    <dgm:pt modelId="{740B47AE-9BE7-4D76-9D41-ACE0B66EB9C6}" type="parTrans" cxnId="{FF9E7B00-E89D-4CCF-8D3E-0CCF46594E54}">
      <dgm:prSet/>
      <dgm:spPr/>
      <dgm:t>
        <a:bodyPr/>
        <a:lstStyle/>
        <a:p>
          <a:endParaRPr lang="en-GB" sz="1400">
            <a:latin typeface="EC Square Sans Pro" panose="020B0506040000020004" pitchFamily="34" charset="0"/>
          </a:endParaRPr>
        </a:p>
      </dgm:t>
    </dgm:pt>
    <dgm:pt modelId="{A127A0E8-D0E8-4801-9073-902D66B14468}" type="sibTrans" cxnId="{FF9E7B00-E89D-4CCF-8D3E-0CCF46594E54}">
      <dgm:prSet/>
      <dgm:spPr/>
      <dgm:t>
        <a:bodyPr/>
        <a:lstStyle/>
        <a:p>
          <a:endParaRPr lang="en-GB" sz="1400">
            <a:latin typeface="EC Square Sans Pro" panose="020B0506040000020004" pitchFamily="34" charset="0"/>
          </a:endParaRPr>
        </a:p>
      </dgm:t>
    </dgm:pt>
    <dgm:pt modelId="{25F8A990-4CFA-4F18-8F12-AA6AA6EAC83D}">
      <dgm:prSet phldrT="[Texto]" custT="1"/>
      <dgm:spPr>
        <a:solidFill>
          <a:srgbClr val="6BB188"/>
        </a:solidFill>
      </dgm:spPr>
      <dgm:t>
        <a:bodyPr/>
        <a:lstStyle/>
        <a:p>
          <a:r>
            <a:rPr lang="cs-CZ" sz="2000" dirty="0">
              <a:latin typeface="EC Square Sans Pro" panose="020B0506040000020004" pitchFamily="34" charset="0"/>
            </a:rPr>
            <a:t>Nový regulační rámec</a:t>
          </a:r>
        </a:p>
      </dgm:t>
    </dgm:pt>
    <dgm:pt modelId="{CB6010E8-99FC-4963-907C-48720CAB24F6}" type="parTrans" cxnId="{F0C5378A-0290-475E-98DE-E32A5E22A723}">
      <dgm:prSet custT="1"/>
      <dgm:spPr/>
      <dgm:t>
        <a:bodyPr/>
        <a:lstStyle/>
        <a:p>
          <a:endParaRPr lang="en-GB" sz="300">
            <a:latin typeface="EC Square Sans Pro" panose="020B0506040000020004" pitchFamily="34" charset="0"/>
          </a:endParaRPr>
        </a:p>
      </dgm:t>
    </dgm:pt>
    <dgm:pt modelId="{92BBBFC8-D41C-4BA8-A2EB-A276687F208C}" type="sibTrans" cxnId="{F0C5378A-0290-475E-98DE-E32A5E22A723}">
      <dgm:prSet/>
      <dgm:spPr/>
      <dgm:t>
        <a:bodyPr/>
        <a:lstStyle/>
        <a:p>
          <a:endParaRPr lang="en-GB" sz="1400">
            <a:latin typeface="EC Square Sans Pro" panose="020B0506040000020004" pitchFamily="34" charset="0"/>
          </a:endParaRPr>
        </a:p>
      </dgm:t>
    </dgm:pt>
    <dgm:pt modelId="{3F53412B-6BF8-4502-B85D-5C5A00599B2F}">
      <dgm:prSet phldrT="[Texto]" custT="1"/>
      <dgm:spPr>
        <a:solidFill>
          <a:srgbClr val="2C7470"/>
        </a:solidFill>
      </dgm:spPr>
      <dgm:t>
        <a:bodyPr/>
        <a:lstStyle/>
        <a:p>
          <a:r>
            <a:rPr lang="cs-CZ" sz="2400" dirty="0">
              <a:latin typeface="EC Square Sans Pro" panose="020B0506040000020004" pitchFamily="34" charset="0"/>
            </a:rPr>
            <a:t>Preventivní opatření, která mají být provedena na úrovni zemědělských podniků</a:t>
          </a:r>
        </a:p>
      </dgm:t>
    </dgm:pt>
    <dgm:pt modelId="{8F3068A3-6BF6-4C93-B730-2C6DF9DF900A}" type="parTrans" cxnId="{DC099AC5-0141-423C-B4C9-9F06FA17036A}">
      <dgm:prSet custT="1"/>
      <dgm:spPr/>
      <dgm:t>
        <a:bodyPr/>
        <a:lstStyle/>
        <a:p>
          <a:endParaRPr lang="en-GB" sz="300">
            <a:latin typeface="EC Square Sans Pro" panose="020B0506040000020004" pitchFamily="34" charset="0"/>
          </a:endParaRPr>
        </a:p>
      </dgm:t>
    </dgm:pt>
    <dgm:pt modelId="{927BDBBA-24DB-4B97-BB30-3056810785F3}" type="sibTrans" cxnId="{DC099AC5-0141-423C-B4C9-9F06FA17036A}">
      <dgm:prSet/>
      <dgm:spPr/>
      <dgm:t>
        <a:bodyPr/>
        <a:lstStyle/>
        <a:p>
          <a:endParaRPr lang="en-GB" sz="1400">
            <a:latin typeface="EC Square Sans Pro" panose="020B0506040000020004" pitchFamily="34" charset="0"/>
          </a:endParaRPr>
        </a:p>
      </dgm:t>
    </dgm:pt>
    <dgm:pt modelId="{3809AD99-CA4A-4FEA-A848-5887879650B5}" type="pres">
      <dgm:prSet presAssocID="{4D9199A5-5B35-42D9-B781-FD1653DF294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DAF7E41-2A9E-49D4-AB31-CC94ACE5C60E}" type="pres">
      <dgm:prSet presAssocID="{FC02CDEC-AE24-4359-9BDB-5F5356F9E817}" presName="root1" presStyleCnt="0"/>
      <dgm:spPr/>
    </dgm:pt>
    <dgm:pt modelId="{641D7CF0-07AE-4543-9FB6-D3D03074E541}" type="pres">
      <dgm:prSet presAssocID="{FC02CDEC-AE24-4359-9BDB-5F5356F9E817}" presName="LevelOneTextNode" presStyleLbl="node0" presStyleIdx="0" presStyleCnt="1" custScaleY="176809">
        <dgm:presLayoutVars>
          <dgm:chPref val="3"/>
        </dgm:presLayoutVars>
      </dgm:prSet>
      <dgm:spPr/>
    </dgm:pt>
    <dgm:pt modelId="{EFEB23B8-023F-4694-AC94-1BC4AC85D57B}" type="pres">
      <dgm:prSet presAssocID="{FC02CDEC-AE24-4359-9BDB-5F5356F9E817}" presName="level2hierChild" presStyleCnt="0"/>
      <dgm:spPr/>
    </dgm:pt>
    <dgm:pt modelId="{2DCBE255-9C01-478D-B5EB-26D0C4EFF464}" type="pres">
      <dgm:prSet presAssocID="{CB6010E8-99FC-4963-907C-48720CAB24F6}" presName="conn2-1" presStyleLbl="parChTrans1D2" presStyleIdx="0" presStyleCnt="2"/>
      <dgm:spPr/>
    </dgm:pt>
    <dgm:pt modelId="{1069E3C4-EE95-4399-8562-F198E17A5E94}" type="pres">
      <dgm:prSet presAssocID="{CB6010E8-99FC-4963-907C-48720CAB24F6}" presName="connTx" presStyleLbl="parChTrans1D2" presStyleIdx="0" presStyleCnt="2"/>
      <dgm:spPr/>
    </dgm:pt>
    <dgm:pt modelId="{BC71ECD5-DCE7-422A-BC6C-ECA62E77E3F8}" type="pres">
      <dgm:prSet presAssocID="{25F8A990-4CFA-4F18-8F12-AA6AA6EAC83D}" presName="root2" presStyleCnt="0"/>
      <dgm:spPr/>
    </dgm:pt>
    <dgm:pt modelId="{C2A02F89-ADF3-41F9-A1A7-83CD90E178FC}" type="pres">
      <dgm:prSet presAssocID="{25F8A990-4CFA-4F18-8F12-AA6AA6EAC83D}" presName="LevelTwoTextNode" presStyleLbl="node2" presStyleIdx="0" presStyleCnt="2">
        <dgm:presLayoutVars>
          <dgm:chPref val="3"/>
        </dgm:presLayoutVars>
      </dgm:prSet>
      <dgm:spPr/>
    </dgm:pt>
    <dgm:pt modelId="{E39C38FB-48B7-4296-B3C8-C58B421335BA}" type="pres">
      <dgm:prSet presAssocID="{25F8A990-4CFA-4F18-8F12-AA6AA6EAC83D}" presName="level3hierChild" presStyleCnt="0"/>
      <dgm:spPr/>
    </dgm:pt>
    <dgm:pt modelId="{81CCE928-729B-432C-A321-3B2C0F7AF232}" type="pres">
      <dgm:prSet presAssocID="{8F3068A3-6BF6-4C93-B730-2C6DF9DF900A}" presName="conn2-1" presStyleLbl="parChTrans1D2" presStyleIdx="1" presStyleCnt="2"/>
      <dgm:spPr/>
    </dgm:pt>
    <dgm:pt modelId="{EE631CC8-C0CD-437B-B511-A51F34C1D7EC}" type="pres">
      <dgm:prSet presAssocID="{8F3068A3-6BF6-4C93-B730-2C6DF9DF900A}" presName="connTx" presStyleLbl="parChTrans1D2" presStyleIdx="1" presStyleCnt="2"/>
      <dgm:spPr/>
    </dgm:pt>
    <dgm:pt modelId="{50B96A60-04F4-44A4-A77B-737752A505C4}" type="pres">
      <dgm:prSet presAssocID="{3F53412B-6BF8-4502-B85D-5C5A00599B2F}" presName="root2" presStyleCnt="0"/>
      <dgm:spPr/>
    </dgm:pt>
    <dgm:pt modelId="{A78CAAD0-E337-45EE-BC2B-DCDDE82E677B}" type="pres">
      <dgm:prSet presAssocID="{3F53412B-6BF8-4502-B85D-5C5A00599B2F}" presName="LevelTwoTextNode" presStyleLbl="node2" presStyleIdx="1" presStyleCnt="2" custScaleY="168513" custLinFactNeighborX="2333" custLinFactNeighborY="29932">
        <dgm:presLayoutVars>
          <dgm:chPref val="3"/>
        </dgm:presLayoutVars>
      </dgm:prSet>
      <dgm:spPr/>
    </dgm:pt>
    <dgm:pt modelId="{191C6EC5-3015-4E51-A3DC-88D2C104841A}" type="pres">
      <dgm:prSet presAssocID="{3F53412B-6BF8-4502-B85D-5C5A00599B2F}" presName="level3hierChild" presStyleCnt="0"/>
      <dgm:spPr/>
    </dgm:pt>
  </dgm:ptLst>
  <dgm:cxnLst>
    <dgm:cxn modelId="{FF9E7B00-E89D-4CCF-8D3E-0CCF46594E54}" srcId="{4D9199A5-5B35-42D9-B781-FD1653DF2949}" destId="{FC02CDEC-AE24-4359-9BDB-5F5356F9E817}" srcOrd="0" destOrd="0" parTransId="{740B47AE-9BE7-4D76-9D41-ACE0B66EB9C6}" sibTransId="{A127A0E8-D0E8-4801-9073-902D66B14468}"/>
    <dgm:cxn modelId="{62309A03-9B77-400E-ABD7-9992C45E3B73}" type="presOf" srcId="{8F3068A3-6BF6-4C93-B730-2C6DF9DF900A}" destId="{EE631CC8-C0CD-437B-B511-A51F34C1D7EC}" srcOrd="1" destOrd="0" presId="urn:microsoft.com/office/officeart/2005/8/layout/hierarchy2"/>
    <dgm:cxn modelId="{3DC51714-3FED-4ED3-AA59-7A514030E4D8}" type="presOf" srcId="{25F8A990-4CFA-4F18-8F12-AA6AA6EAC83D}" destId="{C2A02F89-ADF3-41F9-A1A7-83CD90E178FC}" srcOrd="0" destOrd="0" presId="urn:microsoft.com/office/officeart/2005/8/layout/hierarchy2"/>
    <dgm:cxn modelId="{2502DF1F-4236-4AE5-A200-09A7B3622F3F}" type="presOf" srcId="{FC02CDEC-AE24-4359-9BDB-5F5356F9E817}" destId="{641D7CF0-07AE-4543-9FB6-D3D03074E541}" srcOrd="0" destOrd="0" presId="urn:microsoft.com/office/officeart/2005/8/layout/hierarchy2"/>
    <dgm:cxn modelId="{D1F5D550-DCBC-46A8-8A85-DB9414735D34}" type="presOf" srcId="{8F3068A3-6BF6-4C93-B730-2C6DF9DF900A}" destId="{81CCE928-729B-432C-A321-3B2C0F7AF232}" srcOrd="0" destOrd="0" presId="urn:microsoft.com/office/officeart/2005/8/layout/hierarchy2"/>
    <dgm:cxn modelId="{5712BE84-5D26-4F7D-8004-B53C02C209B2}" type="presOf" srcId="{4D9199A5-5B35-42D9-B781-FD1653DF2949}" destId="{3809AD99-CA4A-4FEA-A848-5887879650B5}" srcOrd="0" destOrd="0" presId="urn:microsoft.com/office/officeart/2005/8/layout/hierarchy2"/>
    <dgm:cxn modelId="{F0C5378A-0290-475E-98DE-E32A5E22A723}" srcId="{FC02CDEC-AE24-4359-9BDB-5F5356F9E817}" destId="{25F8A990-4CFA-4F18-8F12-AA6AA6EAC83D}" srcOrd="0" destOrd="0" parTransId="{CB6010E8-99FC-4963-907C-48720CAB24F6}" sibTransId="{92BBBFC8-D41C-4BA8-A2EB-A276687F208C}"/>
    <dgm:cxn modelId="{80DDB2A5-E299-4789-8812-CDE40B2159D0}" type="presOf" srcId="{CB6010E8-99FC-4963-907C-48720CAB24F6}" destId="{1069E3C4-EE95-4399-8562-F198E17A5E94}" srcOrd="1" destOrd="0" presId="urn:microsoft.com/office/officeart/2005/8/layout/hierarchy2"/>
    <dgm:cxn modelId="{F8B2FFB8-6F25-4833-B0BC-048EF87FE5EB}" type="presOf" srcId="{CB6010E8-99FC-4963-907C-48720CAB24F6}" destId="{2DCBE255-9C01-478D-B5EB-26D0C4EFF464}" srcOrd="0" destOrd="0" presId="urn:microsoft.com/office/officeart/2005/8/layout/hierarchy2"/>
    <dgm:cxn modelId="{DC099AC5-0141-423C-B4C9-9F06FA17036A}" srcId="{FC02CDEC-AE24-4359-9BDB-5F5356F9E817}" destId="{3F53412B-6BF8-4502-B85D-5C5A00599B2F}" srcOrd="1" destOrd="0" parTransId="{8F3068A3-6BF6-4C93-B730-2C6DF9DF900A}" sibTransId="{927BDBBA-24DB-4B97-BB30-3056810785F3}"/>
    <dgm:cxn modelId="{CC1232E1-AFE2-41E1-A852-33BE2575098D}" type="presOf" srcId="{3F53412B-6BF8-4502-B85D-5C5A00599B2F}" destId="{A78CAAD0-E337-45EE-BC2B-DCDDE82E677B}" srcOrd="0" destOrd="0" presId="urn:microsoft.com/office/officeart/2005/8/layout/hierarchy2"/>
    <dgm:cxn modelId="{0916465D-899D-4825-BB32-95711B23F05D}" type="presParOf" srcId="{3809AD99-CA4A-4FEA-A848-5887879650B5}" destId="{9DAF7E41-2A9E-49D4-AB31-CC94ACE5C60E}" srcOrd="0" destOrd="0" presId="urn:microsoft.com/office/officeart/2005/8/layout/hierarchy2"/>
    <dgm:cxn modelId="{D2F95626-1A41-41EC-8E5E-436556BC5DF7}" type="presParOf" srcId="{9DAF7E41-2A9E-49D4-AB31-CC94ACE5C60E}" destId="{641D7CF0-07AE-4543-9FB6-D3D03074E541}" srcOrd="0" destOrd="0" presId="urn:microsoft.com/office/officeart/2005/8/layout/hierarchy2"/>
    <dgm:cxn modelId="{0C24904B-D60A-41D8-BBCE-F59BDB7DA02C}" type="presParOf" srcId="{9DAF7E41-2A9E-49D4-AB31-CC94ACE5C60E}" destId="{EFEB23B8-023F-4694-AC94-1BC4AC85D57B}" srcOrd="1" destOrd="0" presId="urn:microsoft.com/office/officeart/2005/8/layout/hierarchy2"/>
    <dgm:cxn modelId="{0E39B0B3-6572-49A5-B094-2F46C23E5BE7}" type="presParOf" srcId="{EFEB23B8-023F-4694-AC94-1BC4AC85D57B}" destId="{2DCBE255-9C01-478D-B5EB-26D0C4EFF464}" srcOrd="0" destOrd="0" presId="urn:microsoft.com/office/officeart/2005/8/layout/hierarchy2"/>
    <dgm:cxn modelId="{86070249-E9DF-49A4-B5D8-E2102FC9EA6C}" type="presParOf" srcId="{2DCBE255-9C01-478D-B5EB-26D0C4EFF464}" destId="{1069E3C4-EE95-4399-8562-F198E17A5E94}" srcOrd="0" destOrd="0" presId="urn:microsoft.com/office/officeart/2005/8/layout/hierarchy2"/>
    <dgm:cxn modelId="{2A38B545-1743-4F97-B7D8-D68E61E4F23E}" type="presParOf" srcId="{EFEB23B8-023F-4694-AC94-1BC4AC85D57B}" destId="{BC71ECD5-DCE7-422A-BC6C-ECA62E77E3F8}" srcOrd="1" destOrd="0" presId="urn:microsoft.com/office/officeart/2005/8/layout/hierarchy2"/>
    <dgm:cxn modelId="{C14DFA45-3470-402C-9578-12D0E7DAF0F9}" type="presParOf" srcId="{BC71ECD5-DCE7-422A-BC6C-ECA62E77E3F8}" destId="{C2A02F89-ADF3-41F9-A1A7-83CD90E178FC}" srcOrd="0" destOrd="0" presId="urn:microsoft.com/office/officeart/2005/8/layout/hierarchy2"/>
    <dgm:cxn modelId="{1565E322-D2ED-4B2B-847B-7B996ABBDDF5}" type="presParOf" srcId="{BC71ECD5-DCE7-422A-BC6C-ECA62E77E3F8}" destId="{E39C38FB-48B7-4296-B3C8-C58B421335BA}" srcOrd="1" destOrd="0" presId="urn:microsoft.com/office/officeart/2005/8/layout/hierarchy2"/>
    <dgm:cxn modelId="{EAFF8681-86D6-4E83-A8EB-D05A6544AC3E}" type="presParOf" srcId="{EFEB23B8-023F-4694-AC94-1BC4AC85D57B}" destId="{81CCE928-729B-432C-A321-3B2C0F7AF232}" srcOrd="2" destOrd="0" presId="urn:microsoft.com/office/officeart/2005/8/layout/hierarchy2"/>
    <dgm:cxn modelId="{C6FB58B9-2723-4D6D-9D63-EFEF21A73AC7}" type="presParOf" srcId="{81CCE928-729B-432C-A321-3B2C0F7AF232}" destId="{EE631CC8-C0CD-437B-B511-A51F34C1D7EC}" srcOrd="0" destOrd="0" presId="urn:microsoft.com/office/officeart/2005/8/layout/hierarchy2"/>
    <dgm:cxn modelId="{3C729038-4711-4514-AFB7-DE32A8906338}" type="presParOf" srcId="{EFEB23B8-023F-4694-AC94-1BC4AC85D57B}" destId="{50B96A60-04F4-44A4-A77B-737752A505C4}" srcOrd="3" destOrd="0" presId="urn:microsoft.com/office/officeart/2005/8/layout/hierarchy2"/>
    <dgm:cxn modelId="{98074D07-884B-44BB-9BFA-F86BD576C11B}" type="presParOf" srcId="{50B96A60-04F4-44A4-A77B-737752A505C4}" destId="{A78CAAD0-E337-45EE-BC2B-DCDDE82E677B}" srcOrd="0" destOrd="0" presId="urn:microsoft.com/office/officeart/2005/8/layout/hierarchy2"/>
    <dgm:cxn modelId="{B08F9C08-A5D1-4BC6-9339-D2B585C76AAA}" type="presParOf" srcId="{50B96A60-04F4-44A4-A77B-737752A505C4}" destId="{191C6EC5-3015-4E51-A3DC-88D2C104841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1D7CF0-07AE-4543-9FB6-D3D03074E541}">
      <dsp:nvSpPr>
        <dsp:cNvPr id="0" name=""/>
        <dsp:cNvSpPr/>
      </dsp:nvSpPr>
      <dsp:spPr>
        <a:xfrm>
          <a:off x="4650" y="1045884"/>
          <a:ext cx="2815525" cy="2489050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solidFill>
            <a:srgbClr val="6BB188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>
              <a:latin typeface="EC Square Sans Pro" panose="020B0506040000020004" pitchFamily="34" charset="0"/>
            </a:rPr>
            <a:t>Globální potřeba: snížení antimikrobiální rezistence</a:t>
          </a:r>
        </a:p>
      </dsp:txBody>
      <dsp:txXfrm>
        <a:off x="77552" y="1118786"/>
        <a:ext cx="2669721" cy="2343246"/>
      </dsp:txXfrm>
    </dsp:sp>
    <dsp:sp modelId="{2DCBE255-9C01-478D-B5EB-26D0C4EFF464}">
      <dsp:nvSpPr>
        <dsp:cNvPr id="0" name=""/>
        <dsp:cNvSpPr/>
      </dsp:nvSpPr>
      <dsp:spPr>
        <a:xfrm rot="18665057">
          <a:off x="2526415" y="1616894"/>
          <a:ext cx="1713730" cy="55317"/>
        </a:xfrm>
        <a:custGeom>
          <a:avLst/>
          <a:gdLst/>
          <a:ahLst/>
          <a:cxnLst/>
          <a:rect l="0" t="0" r="0" b="0"/>
          <a:pathLst>
            <a:path>
              <a:moveTo>
                <a:pt x="0" y="27658"/>
              </a:moveTo>
              <a:lnTo>
                <a:pt x="1713730" y="27658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" kern="1200">
            <a:latin typeface="EC Square Sans Pro" panose="020B0506040000020004" pitchFamily="34" charset="0"/>
          </a:endParaRPr>
        </a:p>
      </dsp:txBody>
      <dsp:txXfrm>
        <a:off x="3340437" y="1601709"/>
        <a:ext cx="85686" cy="85686"/>
      </dsp:txXfrm>
    </dsp:sp>
    <dsp:sp modelId="{C2A02F89-ADF3-41F9-A1A7-83CD90E178FC}">
      <dsp:nvSpPr>
        <dsp:cNvPr id="0" name=""/>
        <dsp:cNvSpPr/>
      </dsp:nvSpPr>
      <dsp:spPr>
        <a:xfrm>
          <a:off x="3946385" y="294814"/>
          <a:ext cx="2815525" cy="1407762"/>
        </a:xfrm>
        <a:prstGeom prst="roundRect">
          <a:avLst>
            <a:gd name="adj" fmla="val 10000"/>
          </a:avLst>
        </a:prstGeom>
        <a:solidFill>
          <a:srgbClr val="6BB188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EC Square Sans Pro" panose="020B0506040000020004" pitchFamily="34" charset="0"/>
            </a:rPr>
            <a:t>Nový regulační rámec</a:t>
          </a:r>
        </a:p>
      </dsp:txBody>
      <dsp:txXfrm>
        <a:off x="3987617" y="336046"/>
        <a:ext cx="2733061" cy="1325298"/>
      </dsp:txXfrm>
    </dsp:sp>
    <dsp:sp modelId="{81CCE928-729B-432C-A321-3B2C0F7AF232}">
      <dsp:nvSpPr>
        <dsp:cNvPr id="0" name=""/>
        <dsp:cNvSpPr/>
      </dsp:nvSpPr>
      <dsp:spPr>
        <a:xfrm rot="2659117">
          <a:off x="2595309" y="2814890"/>
          <a:ext cx="1580593" cy="55317"/>
        </a:xfrm>
        <a:custGeom>
          <a:avLst/>
          <a:gdLst/>
          <a:ahLst/>
          <a:cxnLst/>
          <a:rect l="0" t="0" r="0" b="0"/>
          <a:pathLst>
            <a:path>
              <a:moveTo>
                <a:pt x="0" y="27658"/>
              </a:moveTo>
              <a:lnTo>
                <a:pt x="1580593" y="27658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" kern="1200">
            <a:latin typeface="EC Square Sans Pro" panose="020B0506040000020004" pitchFamily="34" charset="0"/>
          </a:endParaRPr>
        </a:p>
      </dsp:txBody>
      <dsp:txXfrm>
        <a:off x="3346090" y="2803033"/>
        <a:ext cx="79029" cy="79029"/>
      </dsp:txXfrm>
    </dsp:sp>
    <dsp:sp modelId="{A78CAAD0-E337-45EE-BC2B-DCDDE82E677B}">
      <dsp:nvSpPr>
        <dsp:cNvPr id="0" name=""/>
        <dsp:cNvSpPr/>
      </dsp:nvSpPr>
      <dsp:spPr>
        <a:xfrm>
          <a:off x="3951035" y="2208556"/>
          <a:ext cx="2815525" cy="2372262"/>
        </a:xfrm>
        <a:prstGeom prst="roundRect">
          <a:avLst>
            <a:gd name="adj" fmla="val 10000"/>
          </a:avLst>
        </a:prstGeom>
        <a:solidFill>
          <a:srgbClr val="2C747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EC Square Sans Pro" panose="020B0506040000020004" pitchFamily="34" charset="0"/>
            </a:rPr>
            <a:t>Preventivní opatření, která mají být provedena na úrovni zemědělských podniků</a:t>
          </a:r>
        </a:p>
      </dsp:txBody>
      <dsp:txXfrm>
        <a:off x="4020516" y="2278037"/>
        <a:ext cx="2676563" cy="22333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C2D905F5-85EF-47CB-91D0-CFBD279130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40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3DE6793-00D7-4912-A461-E31A0B2E0C6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11109" y="0"/>
            <a:ext cx="4292600" cy="340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3CB24-AEDF-45D5-8AC1-E9CEF4C11D2A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F574A08-D421-49D5-88F7-94688F9348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292600" cy="3409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B9885BB-FA10-4C95-A264-EBF620F17C0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11109" y="6453596"/>
            <a:ext cx="4292600" cy="3409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C7073-E7D3-4D7E-A8B0-7A8D17E2326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284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107C7289-9347-B804-8752-604BAB7EE86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4292600" cy="34090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8A48C77-A5B3-04A5-FDCD-DC6E4A32C41D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5611102" y="0"/>
            <a:ext cx="4292600" cy="34090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fld id="{D9062B28-1D60-47D4-8B70-788131ABC27F}" type="datetime1">
              <a:rPr lang="nl-NL"/>
              <a:pPr lvl="0"/>
              <a:t>12-11-2024</a:t>
            </a:fld>
            <a:endParaRPr lang="nl-NL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D9621B2B-AC23-0CF1-5C85-FBE5D55599C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914650" y="849313"/>
            <a:ext cx="4076700" cy="2293937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C639D27C-1B18-518A-58B2-2D3F3511A20B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990600" y="3269852"/>
            <a:ext cx="7924800" cy="2675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7FE847A-B282-F1F4-88F9-E8E81D8374BE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6453593"/>
            <a:ext cx="4292600" cy="34090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88E2E98-2F0F-8691-CE2F-45EED498777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5611102" y="6453593"/>
            <a:ext cx="4292600" cy="34090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fld id="{AA016919-EE97-4E26-8DE6-0B6C389CDE61}" type="slidenum"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199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Aptos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Aptos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Aptos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Aptos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Apto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914650" y="849313"/>
            <a:ext cx="4076700" cy="2293937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Druhá část praktického školení se zaměřuje na myšlenku „prevence je lepší než léčba“. Zemědělci a veterináři budou společně zkoumat změny na úrovni hospodářství jako preventivní opatření ke snížení potřeby používání antimikrobiálních látek. To znamená, že je zapotřebí společného porozumění mezi zemědělci a veterináři.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073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914650" y="849313"/>
            <a:ext cx="4076700" cy="2293937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1302569" y="4346649"/>
            <a:ext cx="7939476" cy="356679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1" u="sng">
                <a:latin typeface="Times New Roman" pitchFamily="18"/>
              </a:rPr>
              <a:t>Zemědělci a veterinární lékaři seskupení podle druhu zvířat</a:t>
            </a:r>
          </a:p>
          <a:p>
            <a:pPr lvl="0"/>
            <a:endParaRPr lang="nl-NL" sz="1200" dirty="0">
              <a:latin typeface="Times New Roman" pitchFamily="18"/>
            </a:endParaRPr>
          </a:p>
          <a:p>
            <a:pPr lvl="0"/>
            <a:r>
              <a:rPr lang="cs-CZ" sz="1200" b="1">
                <a:latin typeface="Times New Roman" pitchFamily="18"/>
              </a:rPr>
              <a:t>Témata k diskusi (není vyčerpávající): </a:t>
            </a:r>
          </a:p>
          <a:p>
            <a:pPr lvl="0"/>
            <a:r>
              <a:rPr lang="cs-CZ" sz="1200">
                <a:latin typeface="Courier New" pitchFamily="49"/>
              </a:rPr>
              <a:t>o Hygienické postupy </a:t>
            </a:r>
          </a:p>
          <a:p>
            <a:pPr lvl="0"/>
            <a:r>
              <a:rPr lang="cs-CZ" sz="1200">
                <a:latin typeface="Courier New" pitchFamily="49"/>
              </a:rPr>
              <a:t>o Opatření biologické bezpečnosti </a:t>
            </a:r>
          </a:p>
          <a:p>
            <a:pPr lvl="0"/>
            <a:r>
              <a:rPr lang="cs-CZ" sz="1200">
                <a:latin typeface="Courier New" pitchFamily="49"/>
              </a:rPr>
              <a:t>o Výživa </a:t>
            </a:r>
          </a:p>
          <a:p>
            <a:pPr lvl="0"/>
            <a:r>
              <a:rPr lang="cs-CZ" sz="1200">
                <a:latin typeface="Courier New" pitchFamily="49"/>
              </a:rPr>
              <a:t>o Dobré životní podmínky zvířat </a:t>
            </a:r>
          </a:p>
          <a:p>
            <a:pPr lvl="0"/>
            <a:r>
              <a:rPr lang="cs-CZ" sz="1200">
                <a:latin typeface="Courier New" pitchFamily="49"/>
              </a:rPr>
              <a:t>o Vakcinační schémata </a:t>
            </a:r>
          </a:p>
          <a:p>
            <a:pPr lvl="0"/>
            <a:r>
              <a:rPr lang="cs-CZ" sz="1200">
                <a:latin typeface="Courier New" pitchFamily="49"/>
              </a:rPr>
              <a:t>o </a:t>
            </a:r>
            <a:r>
              <a:rPr lang="cs-CZ" sz="1200">
                <a:latin typeface="Times New Roman" pitchFamily="18"/>
              </a:rPr>
              <a:t>Další opatření v oblasti řízení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  <a:p>
            <a:pPr lvl="0"/>
            <a:r>
              <a:rPr lang="cs-CZ" sz="1200">
                <a:latin typeface="Times New Roman" pitchFamily="18"/>
              </a:rPr>
              <a:t>Účastníci by měli najít řešení týkající se </a:t>
            </a:r>
            <a:r>
              <a:rPr lang="cs-CZ" sz="1200" b="1">
                <a:latin typeface="Times New Roman" pitchFamily="18"/>
              </a:rPr>
              <a:t>chovatelských postupů </a:t>
            </a:r>
            <a:r>
              <a:rPr lang="cs-CZ" sz="1200" b="0">
                <a:latin typeface="Times New Roman" pitchFamily="18"/>
              </a:rPr>
              <a:t>(odděleně od omezeného a odpovědného používání antimikrobiálních látek)</a:t>
            </a:r>
            <a:r>
              <a:rPr lang="cs-CZ" sz="1200">
                <a:latin typeface="Times New Roman" pitchFamily="18"/>
              </a:rPr>
              <a:t>. V případě potřeby uveďte příklady </a:t>
            </a:r>
            <a:r>
              <a:rPr lang="cs-CZ" sz="1200" b="1">
                <a:latin typeface="Times New Roman" pitchFamily="18"/>
              </a:rPr>
              <a:t>chovatelských postupů: </a:t>
            </a:r>
            <a:r>
              <a:rPr lang="cs-CZ" sz="1200" b="0" i="0" u="none" strike="noStrike" cap="none" baseline="0">
                <a:solidFill>
                  <a:srgbClr val="000000"/>
                </a:solidFill>
                <a:uFillTx/>
                <a:latin typeface="Aptos"/>
              </a:rPr>
              <a:t>krmení a výživa, ustájení a infrastruktura, řízení reprodukce, preventivní řízení, dobré životní podmínky zvířat, evidence a dokumentace a další. </a:t>
            </a:r>
          </a:p>
          <a:p>
            <a:pPr lvl="0"/>
            <a:endParaRPr lang="nl-NL" sz="1200" dirty="0">
              <a:latin typeface="Times New Roman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>
                <a:latin typeface="Times New Roman" pitchFamily="18"/>
              </a:rPr>
              <a:t>Vysvětlete, že časový limit se vztahuje na SC2a obecně, nikoli na jednotlivé otázky.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1">
                <a:latin typeface="Times New Roman" pitchFamily="18"/>
              </a:rPr>
              <a:t>Neukazujte všechny otázky najednou, aby účastníci mohli jít v každé otázce do hloubky.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cap="none" spc="0" baseline="0" dirty="0">
              <a:solidFill>
                <a:srgbClr val="000000"/>
              </a:solidFill>
              <a:uFillTx/>
              <a:latin typeface="Apto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cap="none" spc="0" baseline="0" dirty="0">
              <a:solidFill>
                <a:srgbClr val="000000"/>
              </a:solidFill>
              <a:uFillTx/>
              <a:latin typeface="Apto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cap="none" spc="0" baseline="0" dirty="0">
              <a:solidFill>
                <a:srgbClr val="000000"/>
              </a:solidFill>
              <a:uFillTx/>
              <a:latin typeface="Apto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cap="none" spc="0" baseline="0" dirty="0">
              <a:solidFill>
                <a:srgbClr val="000000"/>
              </a:solidFill>
              <a:uFillTx/>
              <a:latin typeface="Apto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1" i="0" u="none" strike="noStrike" cap="none" baseline="0">
                <a:solidFill>
                  <a:srgbClr val="000000"/>
                </a:solidFill>
                <a:uFillTx/>
                <a:latin typeface="Aptos"/>
              </a:rPr>
              <a:t>„snížené a omezené a odpovědné používání antibiotik“</a:t>
            </a:r>
            <a:r>
              <a:rPr lang="cs-CZ" sz="1200" b="0" i="0" u="none" strike="noStrike" cap="none" baseline="0">
                <a:solidFill>
                  <a:srgbClr val="000000"/>
                </a:solidFill>
                <a:uFillTx/>
                <a:latin typeface="Aptos"/>
              </a:rPr>
              <a:t>: mimo jiné prevence onemocnění, diagnostické testy, podávání léků, dávkování léků, alternativy k antimikrobiálním látkám, sledování a přezkoumávání postupů používání antimikrobiálních látek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8454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914650" y="849313"/>
            <a:ext cx="4076700" cy="2293937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1302569" y="4346649"/>
            <a:ext cx="7939476" cy="356679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1" u="sng">
                <a:latin typeface="Times New Roman" pitchFamily="18"/>
              </a:rPr>
              <a:t>Zemědělci a veterinární lékaři seskupení podle druhu zvířat</a:t>
            </a:r>
          </a:p>
          <a:p>
            <a:pPr lvl="0"/>
            <a:endParaRPr lang="nl-NL" sz="1200" dirty="0">
              <a:latin typeface="Times New Roman" pitchFamily="18"/>
            </a:endParaRPr>
          </a:p>
          <a:p>
            <a:pPr lvl="0"/>
            <a:endParaRPr lang="nl-NL" sz="1200" dirty="0">
              <a:latin typeface="Times New Roman" pitchFamily="18"/>
            </a:endParaRPr>
          </a:p>
          <a:p>
            <a:pPr lvl="0"/>
            <a:r>
              <a:rPr lang="cs-CZ" sz="1200">
                <a:latin typeface="Times New Roman" pitchFamily="18"/>
              </a:rPr>
              <a:t>Témata k diskusi (není vyčerpávající): </a:t>
            </a:r>
          </a:p>
          <a:p>
            <a:pPr lvl="0"/>
            <a:r>
              <a:rPr lang="cs-CZ" sz="1200">
                <a:latin typeface="Courier New" pitchFamily="49"/>
              </a:rPr>
              <a:t>o Hygienické postupy </a:t>
            </a:r>
          </a:p>
          <a:p>
            <a:pPr lvl="0"/>
            <a:r>
              <a:rPr lang="cs-CZ" sz="1200">
                <a:latin typeface="Courier New" pitchFamily="49"/>
              </a:rPr>
              <a:t>o Opatření biologické bezpečnosti </a:t>
            </a:r>
          </a:p>
          <a:p>
            <a:pPr lvl="0"/>
            <a:r>
              <a:rPr lang="cs-CZ" sz="1200">
                <a:latin typeface="Courier New" pitchFamily="49"/>
              </a:rPr>
              <a:t>o Výživa </a:t>
            </a:r>
          </a:p>
          <a:p>
            <a:pPr lvl="0"/>
            <a:r>
              <a:rPr lang="cs-CZ" sz="1200">
                <a:latin typeface="Courier New" pitchFamily="49"/>
              </a:rPr>
              <a:t>o Dobré životní podmínky zvířat </a:t>
            </a:r>
          </a:p>
          <a:p>
            <a:pPr lvl="0"/>
            <a:r>
              <a:rPr lang="cs-CZ" sz="1200">
                <a:latin typeface="Courier New" pitchFamily="49"/>
              </a:rPr>
              <a:t>o Vakcinační schémata </a:t>
            </a:r>
          </a:p>
          <a:p>
            <a:pPr lvl="0"/>
            <a:r>
              <a:rPr lang="cs-CZ" sz="1200">
                <a:latin typeface="Courier New" pitchFamily="49"/>
              </a:rPr>
              <a:t>o </a:t>
            </a:r>
            <a:r>
              <a:rPr lang="cs-CZ" sz="1200">
                <a:latin typeface="Times New Roman" pitchFamily="18"/>
              </a:rPr>
              <a:t>Další opatření v oblasti řízení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>
                <a:latin typeface="Times New Roman" pitchFamily="18"/>
              </a:rPr>
              <a:t>Účastníci by měli najít řešení týkající se </a:t>
            </a:r>
            <a:r>
              <a:rPr lang="cs-CZ" sz="1200" b="1">
                <a:latin typeface="Times New Roman" pitchFamily="18"/>
              </a:rPr>
              <a:t>omezeného a odpovědného používání antimikrobiálních látek</a:t>
            </a:r>
            <a:r>
              <a:rPr lang="cs-CZ" sz="1200">
                <a:latin typeface="Times New Roman" pitchFamily="18"/>
              </a:rPr>
              <a:t> </a:t>
            </a:r>
            <a:r>
              <a:rPr lang="cs-CZ" sz="1200" b="0">
                <a:latin typeface="Times New Roman" pitchFamily="18"/>
              </a:rPr>
              <a:t>(odděleně od chovatelských postupů).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>
                <a:latin typeface="Times New Roman" pitchFamily="18"/>
              </a:rPr>
              <a:t>V případě potřeby uveďte příklady </a:t>
            </a:r>
            <a:r>
              <a:rPr lang="cs-CZ" sz="1200" b="1" i="0" u="none" strike="noStrike" cap="none" baseline="0">
                <a:solidFill>
                  <a:srgbClr val="000000"/>
                </a:solidFill>
                <a:uFillTx/>
                <a:latin typeface="Aptos"/>
              </a:rPr>
              <a:t>„omezování a snižování a odpovědného používání antimikrobiálních látek“</a:t>
            </a:r>
            <a:r>
              <a:rPr lang="cs-CZ" sz="1200" b="0" i="0" u="none" strike="noStrike" cap="none" baseline="0">
                <a:solidFill>
                  <a:srgbClr val="000000"/>
                </a:solidFill>
                <a:uFillTx/>
                <a:latin typeface="Aptos"/>
              </a:rPr>
              <a:t>: mimo jiné prevence onemocnění, diagnostické testy, podávání léků, dávkování léků, alternativy k antimikrobiálním látkám, sledování a přezkoumávání postupů používání antimikrobiálních látek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>
                <a:latin typeface="Times New Roman" pitchFamily="18"/>
              </a:rPr>
              <a:t>Vysvětlete, že časový limit se vztahuje na SC2b, nikoli na otázku.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1">
                <a:latin typeface="Times New Roman" pitchFamily="18"/>
              </a:rPr>
              <a:t>Neukazujte všechny otázky najednou, aby účastníci mohli jít v každé otázce do hloubky.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1132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914650" y="849313"/>
            <a:ext cx="4076700" cy="2293937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1302569" y="4346649"/>
            <a:ext cx="7939476" cy="3566798"/>
          </a:xfrm>
        </p:spPr>
        <p:txBody>
          <a:bodyPr/>
          <a:lstStyle/>
          <a:p>
            <a:pPr lvl="0"/>
            <a:r>
              <a:rPr lang="cs-CZ" sz="1200">
                <a:latin typeface="Times New Roman" pitchFamily="18"/>
              </a:rPr>
              <a:t>V případě, že zbývá čas na diskusi: </a:t>
            </a:r>
          </a:p>
          <a:p>
            <a:pPr lvl="0"/>
            <a:r>
              <a:rPr lang="cs-CZ"/>
              <a:t>Otázky: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cs-CZ"/>
              <a:t>Jaké jsou podobnosti s výsledky vašeho sektoru?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cs-CZ"/>
              <a:t>Jaké jsou rozdíly?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cs-CZ"/>
              <a:t>Co vzbuzuje otázky? / Co vyčnívá?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>
                <a:latin typeface="Times New Roman" pitchFamily="18"/>
              </a:rPr>
              <a:t>Zaměřte se na </a:t>
            </a:r>
            <a:r>
              <a:rPr lang="cs-CZ" sz="1200" b="1">
                <a:latin typeface="Times New Roman" pitchFamily="18"/>
              </a:rPr>
              <a:t>chovatelské postupy</a:t>
            </a:r>
            <a:r>
              <a:rPr lang="cs-CZ" sz="1200">
                <a:latin typeface="Times New Roman" pitchFamily="18"/>
              </a:rPr>
              <a:t>. V případě potřeby se vraťte na snímek s příklady.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1855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914650" y="849313"/>
            <a:ext cx="4076700" cy="2293937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1302569" y="4346649"/>
            <a:ext cx="7939476" cy="3566798"/>
          </a:xfrm>
        </p:spPr>
        <p:txBody>
          <a:bodyPr/>
          <a:lstStyle/>
          <a:p>
            <a:pPr lvl="0"/>
            <a:r>
              <a:rPr lang="cs-CZ" sz="1200">
                <a:latin typeface="Times New Roman" pitchFamily="18"/>
              </a:rPr>
              <a:t>Prezentující bude často jedním ze školitelů</a:t>
            </a:r>
          </a:p>
          <a:p>
            <a:pPr lvl="0"/>
            <a:endParaRPr lang="nl-NL" sz="1200" dirty="0">
              <a:latin typeface="Times New Roman" pitchFamily="18"/>
            </a:endParaRPr>
          </a:p>
          <a:p>
            <a:pPr lvl="0"/>
            <a:r>
              <a:rPr lang="cs-CZ" sz="1200">
                <a:latin typeface="Times New Roman" pitchFamily="18"/>
              </a:rPr>
              <a:t>V případě, že zbývá čas na diskusi: </a:t>
            </a:r>
          </a:p>
          <a:p>
            <a:pPr lvl="0"/>
            <a:r>
              <a:rPr lang="cs-CZ"/>
              <a:t>Otázky: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cs-CZ"/>
              <a:t>Jaké jsou podobnosti s výsledky vašeho sektoru?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cs-CZ"/>
              <a:t>Jaké jsou rozdíly?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cs-CZ"/>
              <a:t>Co vzbuzuje otázky? / Co vyčnívá?</a:t>
            </a:r>
          </a:p>
          <a:p>
            <a:pPr lvl="0"/>
            <a:endParaRPr lang="nl-NL" sz="1200" dirty="0">
              <a:latin typeface="Times New Roman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>
                <a:latin typeface="Times New Roman" pitchFamily="18"/>
              </a:rPr>
              <a:t>Zaměřte se na </a:t>
            </a:r>
            <a:r>
              <a:rPr lang="cs-CZ" sz="1200" b="1" u="sng">
                <a:latin typeface="Times New Roman" pitchFamily="18"/>
              </a:rPr>
              <a:t>snížení a zodpovědné používání antimikrobiálních látek: </a:t>
            </a:r>
            <a:r>
              <a:rPr lang="cs-CZ" sz="1200" b="0" u="sng">
                <a:latin typeface="Times New Roman" pitchFamily="18"/>
              </a:rPr>
              <a:t>V případě potřeby se vraťte na snímek s příklady.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1907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914650" y="849313"/>
            <a:ext cx="4076700" cy="2293937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57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914650" y="849313"/>
            <a:ext cx="4076700" cy="2293937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„Pracujme společně na prevenci a snížení používání antimikrobiálních látek.“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710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11C34B-D6CC-5236-15B5-4C124EDAF5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C546883F-B027-C6BE-1205-D29677B54C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914650" y="849313"/>
            <a:ext cx="4076700" cy="2293937"/>
          </a:xfrm>
        </p:spPr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C94593F2-3FBB-CD52-93F8-A935C857F9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https://www.youtube.com/watch?v=jFuQqwBmN8A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Video bude promítáno s anglickými titulky. Neexistuje možnost promítat video v rodném jazyce každé země. Video je v angličtině a zvuk přeloží tlumočníci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13241B7-6F09-4102-D041-82C124F38C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0252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2914650" y="849313"/>
            <a:ext cx="4076700" cy="229393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 i="1">
                <a:latin typeface="Times New Roman" pitchFamily="18"/>
              </a:rPr>
              <a:t>Racionální</a:t>
            </a:r>
            <a:r>
              <a:rPr lang="cs-CZ" i="1">
                <a:latin typeface="Times New Roman" pitchFamily="18"/>
              </a:rPr>
              <a:t>: Silný a dobře zavedený vztah mezi zemědělci a veterinárními lékaři je základním kamenem pro zavedení účinných opatření na úrovni zemědělských podniků k prevenci a omezení používání antimikrobiálních látek. Proto je zásadní určit společné klíčové oblasti, v nichž mohou spolupracovat, aby se posílila důvěra mezi veterináři a zemědělci. Když jsou obě skupiny schopny identifikovat problémy a řešení, vytvoří to pevný základ pro zlepšení. </a:t>
            </a:r>
          </a:p>
          <a:p>
            <a:endParaRPr lang="nl-NL" dirty="0"/>
          </a:p>
          <a:p>
            <a:r>
              <a:rPr lang="cs-CZ" b="1"/>
              <a:t>Odkaz na video: https://www.youtube.com/watch?v=cu7cIIlbOd8</a:t>
            </a:r>
          </a:p>
          <a:p>
            <a:endParaRPr lang="nl-N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Video bude promítáno s anglickými titulky. Neexistuje možnost promítat video v rodném jazyce každé země. Video je v nizozemštině a není zde možnost zvukového překladu, protože tlumočníci překládají z angličtiny do rodného jazyka.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2218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914650" y="849313"/>
            <a:ext cx="4076700" cy="2293937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1302569" y="4346649"/>
            <a:ext cx="7939476" cy="3566798"/>
          </a:xfrm>
        </p:spPr>
        <p:txBody>
          <a:bodyPr/>
          <a:lstStyle/>
          <a:p>
            <a:pPr algn="l"/>
            <a:r>
              <a:rPr lang="cs-CZ"/>
              <a:t>Činnost bude spočívat v dohodnutí akčních bodů na úrovni zemědělských podniků, opatření, která jsou osobně cenná jak pro zemědělce, tak pro veterináře.</a:t>
            </a:r>
          </a:p>
          <a:p>
            <a:pPr algn="l"/>
            <a:endParaRPr lang="en-GB" dirty="0"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/>
              <a:t>SC1: </a:t>
            </a:r>
            <a:r>
              <a:rPr lang="cs-CZ"/>
              <a:t>zemědělci a veterináři v oddělených skupinách, seskupených podle druhů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>
                <a:solidFill>
                  <a:srgbClr val="FF0000"/>
                </a:solidFill>
              </a:rPr>
              <a:t>SC2 A a B: </a:t>
            </a:r>
            <a:r>
              <a:rPr lang="cs-CZ">
                <a:solidFill>
                  <a:srgbClr val="FF0000"/>
                </a:solidFill>
              </a:rPr>
              <a:t>zemědělci a veterináři jsou seskupeni podle druhu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>
                <a:solidFill>
                  <a:srgbClr val="FF0000"/>
                </a:solidFill>
              </a:rPr>
              <a:t>SC3: </a:t>
            </a:r>
            <a:r>
              <a:rPr lang="cs-CZ">
                <a:solidFill>
                  <a:srgbClr val="FF0000"/>
                </a:solidFill>
              </a:rPr>
              <a:t>prezentace výsledků SC2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kern="0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i="1">
                <a:latin typeface="Times New Roman" pitchFamily="18"/>
              </a:rPr>
              <a:t>Cílem cvičení je identifikovat různé výzvy a příležitosti </a:t>
            </a:r>
            <a:r>
              <a:rPr lang="cs-CZ" sz="1200" b="1" i="1">
                <a:latin typeface="Times New Roman" pitchFamily="18"/>
              </a:rPr>
              <a:t>pozorované v terénu</a:t>
            </a:r>
            <a:r>
              <a:rPr lang="cs-CZ" sz="1200" i="1">
                <a:latin typeface="Times New Roman" pitchFamily="18"/>
              </a:rPr>
              <a:t>, které mají dopad na zavádění osvědčených postupů a další snižování AMU, jako jsou podmínky chovu, nákazová situace, biologická bezpečnost, kontrola zdraví zvířat, diagnostické testování, předepisování a používání antimikrobiálních látek atd. Zjištění tohoto SC1 poslouží jako základ pro SC2a a SC2b.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219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914650" y="849313"/>
            <a:ext cx="4076700" cy="2293937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1302569" y="4346649"/>
            <a:ext cx="7939476" cy="3566798"/>
          </a:xfrm>
        </p:spPr>
        <p:txBody>
          <a:bodyPr/>
          <a:lstStyle/>
          <a:p>
            <a:pPr algn="l"/>
            <a:endParaRPr lang="en-GB" b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742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914650" y="849313"/>
            <a:ext cx="4076700" cy="2293937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1302569" y="4346649"/>
            <a:ext cx="7939476" cy="356679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V jiných zemích: </a:t>
            </a:r>
            <a:r>
              <a:rPr lang="cs-CZ">
                <a:solidFill>
                  <a:srgbClr val="FF0000"/>
                </a:solidFill>
              </a:rPr>
              <a:t>Zemědělci a veterináři v samostatných skupinách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kern="0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i="1">
                <a:latin typeface="Times New Roman" pitchFamily="18"/>
              </a:rPr>
              <a:t>Cílem cvičení je identifikovat různé výzvy a příležitosti pozorované v terénu, které mají dopad na zavádění osvědčených postupů a další snižování AMU, jako jsou podmínky chovu, nákazová situace, biologická bezpečnost, kontrola zdraví zvířat, diagnostické testování, předepisování a používání antimikrobiálních látek atd. Zjištění tohoto SC1 poslouží jako základ pro SC2a a SC2b. </a:t>
            </a:r>
            <a:r>
              <a:rPr lang="cs-CZ" sz="1200">
                <a:latin typeface="Times New Roman" pitchFamily="18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kern="0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873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14650" y="849313"/>
            <a:ext cx="4076700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Použijte tento snímek v případě, že je nutné názorně vysvětlit příklady chovatelských postupů.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70396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14650" y="849313"/>
            <a:ext cx="4076700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Použijte tento snímek v případě, že je nutné názorně vysvětlit příklady snížené a zodpovědné potřeby antimikrobiálních látek.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6370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jpeg"/><Relationship Id="rId9" Type="http://schemas.openxmlformats.org/officeDocument/2006/relationships/image" Target="../media/image27.png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1.png"/><Relationship Id="rId7" Type="http://schemas.openxmlformats.org/officeDocument/2006/relationships/image" Target="../media/image32.png"/><Relationship Id="rId12" Type="http://schemas.openxmlformats.org/officeDocument/2006/relationships/image" Target="../media/image36.jpeg"/><Relationship Id="rId2" Type="http://schemas.openxmlformats.org/officeDocument/2006/relationships/image" Target="../media/image20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1.png"/><Relationship Id="rId11" Type="http://schemas.openxmlformats.org/officeDocument/2006/relationships/image" Target="../media/image9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.png"/><Relationship Id="rId9" Type="http://schemas.openxmlformats.org/officeDocument/2006/relationships/image" Target="../media/image34.png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52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56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12" Type="http://schemas.openxmlformats.org/officeDocument/2006/relationships/image" Target="../media/image55.jpeg"/><Relationship Id="rId2" Type="http://schemas.openxmlformats.org/officeDocument/2006/relationships/image" Target="../media/image1.png"/><Relationship Id="rId16" Type="http://schemas.openxmlformats.org/officeDocument/2006/relationships/hyperlink" Target="http://www.amrfvtraining.eu/" TargetMode="External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png"/><Relationship Id="rId11" Type="http://schemas.openxmlformats.org/officeDocument/2006/relationships/image" Target="../media/image54.png"/><Relationship Id="rId5" Type="http://schemas.openxmlformats.org/officeDocument/2006/relationships/image" Target="../media/image5.png"/><Relationship Id="rId15" Type="http://schemas.openxmlformats.org/officeDocument/2006/relationships/image" Target="../media/image4.png"/><Relationship Id="rId10" Type="http://schemas.openxmlformats.org/officeDocument/2006/relationships/image" Target="../media/image53.jpeg"/><Relationship Id="rId4" Type="http://schemas.openxmlformats.org/officeDocument/2006/relationships/image" Target="../media/image3.png"/><Relationship Id="rId9" Type="http://schemas.openxmlformats.org/officeDocument/2006/relationships/image" Target="../media/image9.png"/><Relationship Id="rId14" Type="http://schemas.openxmlformats.org/officeDocument/2006/relationships/image" Target="../media/image57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15F09F-AA40-BD89-C500-C06134BB41C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BCA8883-88A4-5A75-E02E-885240A47E3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D0E4486-EFAE-3CD8-8C05-084F1CB79FD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5DDC6A-A971-45B8-880B-FF68F5D3244B}" type="datetime1">
              <a:rPr lang="nl-NL"/>
              <a:pPr lvl="0"/>
              <a:t>12-11-2024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B4CA3E3-90F6-5909-452C-D225BE537D5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625756E-A838-34C5-84AF-2136E1CCDE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03BA4A-8DE1-4E5A-8820-07ACD70FF6C9}" type="slidenum"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56258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86349B-A905-8C4F-F686-B1D9EA27F16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9F858D4-07FF-6687-A346-16754D59998A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EBE0A26-267C-4A74-EBC9-FECC8233237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AB61EF-C6DD-4F32-B64C-2CA43B06222E}" type="datetime1">
              <a:rPr lang="nl-NL"/>
              <a:pPr lvl="0"/>
              <a:t>12-11-2024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BAFF5BB-6E43-D579-5383-11F46D2F405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4F94CD8-F8C0-B820-B4B5-2107A3EA2F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2548F0-9132-4CA9-8F00-D6D5504F388A}" type="slidenum"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5361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D056AEB-0114-DA71-F075-8D7A8A6BD28A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D3721DB-8177-3B7B-FC60-91698FB7F77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8660635-5B93-B1BD-628E-68BA050DBC3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3B71DF-262E-4F88-84A7-0EE96719D2D1}" type="datetime1">
              <a:rPr lang="nl-NL"/>
              <a:pPr lvl="0"/>
              <a:t>12-11-2024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9F1127B-B032-4175-1C59-E32F765F489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38EEEA-1715-7F35-BC25-6A0FF0D22B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D3992C-23F6-4F8B-9AF9-ED24129CFCCE}" type="slidenum"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87537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atrón de fondo&#10;&#10;Descripción generada automáticamente">
            <a:extLst>
              <a:ext uri="{FF2B5EF4-FFF2-40B4-BE49-F238E27FC236}">
                <a16:creationId xmlns:a16="http://schemas.microsoft.com/office/drawing/2014/main" id="{E1760EA0-4E0F-00B1-FF7E-FF021DC29D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6799" y="1757329"/>
            <a:ext cx="1799280" cy="3462149"/>
          </a:xfrm>
          <a:prstGeom prst="rect">
            <a:avLst/>
          </a:prstGeom>
        </p:spPr>
      </p:pic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B960A64A-5711-CAB5-6A0B-003BFE820D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740296" cy="3462149"/>
          </a:xfrm>
          <a:prstGeom prst="rect">
            <a:avLst/>
          </a:prstGeom>
        </p:spPr>
      </p:pic>
      <p:sp>
        <p:nvSpPr>
          <p:cNvPr id="9" name="object 21">
            <a:extLst>
              <a:ext uri="{FF2B5EF4-FFF2-40B4-BE49-F238E27FC236}">
                <a16:creationId xmlns:a16="http://schemas.microsoft.com/office/drawing/2014/main" id="{E547769E-C798-E733-21F6-6FBFA1D54900}"/>
              </a:ext>
            </a:extLst>
          </p:cNvPr>
          <p:cNvSpPr/>
          <p:nvPr userDrawn="1"/>
        </p:nvSpPr>
        <p:spPr>
          <a:xfrm>
            <a:off x="0" y="5178360"/>
            <a:ext cx="8712200" cy="1674569"/>
          </a:xfrm>
          <a:custGeom>
            <a:avLst/>
            <a:gdLst/>
            <a:ahLst/>
            <a:cxnLst/>
            <a:rect l="l" t="t" r="r" b="b"/>
            <a:pathLst>
              <a:path w="8712200" h="1633220">
                <a:moveTo>
                  <a:pt x="8712200" y="1632800"/>
                </a:moveTo>
                <a:lnTo>
                  <a:pt x="0" y="1632800"/>
                </a:lnTo>
                <a:lnTo>
                  <a:pt x="0" y="0"/>
                </a:lnTo>
                <a:lnTo>
                  <a:pt x="8712200" y="0"/>
                </a:lnTo>
                <a:lnTo>
                  <a:pt x="8712200" y="1632800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25014AE0-3808-E0EE-BAC2-9AD3ED814F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3043" y="310575"/>
            <a:ext cx="2223512" cy="985337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A271F1F8-6432-B7E1-CDCF-A0489E081713}"/>
              </a:ext>
            </a:extLst>
          </p:cNvPr>
          <p:cNvSpPr/>
          <p:nvPr userDrawn="1"/>
        </p:nvSpPr>
        <p:spPr>
          <a:xfrm>
            <a:off x="1752600" y="0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7D257F7-5DF6-2841-5171-A95D9162A6B8}"/>
              </a:ext>
            </a:extLst>
          </p:cNvPr>
          <p:cNvSpPr/>
          <p:nvPr userDrawn="1"/>
        </p:nvSpPr>
        <p:spPr>
          <a:xfrm>
            <a:off x="8690998" y="0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FDC974B-0ECD-9074-2ED2-884237AAC061}"/>
              </a:ext>
            </a:extLst>
          </p:cNvPr>
          <p:cNvSpPr/>
          <p:nvPr userDrawn="1"/>
        </p:nvSpPr>
        <p:spPr>
          <a:xfrm>
            <a:off x="1752600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A9CF4B79-D988-D340-D3EB-0BF9D9F52272}"/>
              </a:ext>
            </a:extLst>
          </p:cNvPr>
          <p:cNvSpPr/>
          <p:nvPr userDrawn="1"/>
        </p:nvSpPr>
        <p:spPr>
          <a:xfrm>
            <a:off x="5225099" y="1724488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72FB196-A172-97A8-BF3E-DD1799CC1A73}"/>
              </a:ext>
            </a:extLst>
          </p:cNvPr>
          <p:cNvSpPr/>
          <p:nvPr userDrawn="1"/>
        </p:nvSpPr>
        <p:spPr>
          <a:xfrm>
            <a:off x="6967326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21AF208-FA8B-C8C0-11C7-041F7FA064C4}"/>
              </a:ext>
            </a:extLst>
          </p:cNvPr>
          <p:cNvSpPr/>
          <p:nvPr userDrawn="1"/>
        </p:nvSpPr>
        <p:spPr>
          <a:xfrm>
            <a:off x="10427096" y="1724488"/>
            <a:ext cx="1764905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F8E1E59-A00D-A8DD-3D7E-F74445859AA3}"/>
              </a:ext>
            </a:extLst>
          </p:cNvPr>
          <p:cNvSpPr/>
          <p:nvPr userDrawn="1"/>
        </p:nvSpPr>
        <p:spPr>
          <a:xfrm>
            <a:off x="6967326" y="3467646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2951EF6-ED93-6561-E5E2-5BCEB5022943}"/>
              </a:ext>
            </a:extLst>
          </p:cNvPr>
          <p:cNvSpPr/>
          <p:nvPr userDrawn="1"/>
        </p:nvSpPr>
        <p:spPr>
          <a:xfrm>
            <a:off x="3478675" y="3467646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2677BCA0-65A9-6A03-E78C-14D6F7355EFC}"/>
              </a:ext>
            </a:extLst>
          </p:cNvPr>
          <p:cNvSpPr/>
          <p:nvPr userDrawn="1"/>
        </p:nvSpPr>
        <p:spPr>
          <a:xfrm>
            <a:off x="3478675" y="1724488"/>
            <a:ext cx="1746000" cy="1742773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C6C38FAA-0DD0-C440-DD82-19A638597032}"/>
              </a:ext>
            </a:extLst>
          </p:cNvPr>
          <p:cNvSpPr/>
          <p:nvPr userDrawn="1"/>
        </p:nvSpPr>
        <p:spPr>
          <a:xfrm>
            <a:off x="2" y="1731783"/>
            <a:ext cx="1767179" cy="1735478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4D80849A-FA86-C6A2-5CA6-533FDD29F1CB}"/>
              </a:ext>
            </a:extLst>
          </p:cNvPr>
          <p:cNvSpPr/>
          <p:nvPr userDrawn="1"/>
        </p:nvSpPr>
        <p:spPr>
          <a:xfrm rot="5400000">
            <a:off x="10448610" y="-11606"/>
            <a:ext cx="1731781" cy="1755003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B5432095-F17D-F134-37BE-E1AD4038977A}"/>
              </a:ext>
            </a:extLst>
          </p:cNvPr>
          <p:cNvSpPr/>
          <p:nvPr userDrawn="1"/>
        </p:nvSpPr>
        <p:spPr>
          <a:xfrm>
            <a:off x="10439737" y="3467646"/>
            <a:ext cx="899418" cy="1722271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4" name="Forma libre: forma 23">
            <a:extLst>
              <a:ext uri="{FF2B5EF4-FFF2-40B4-BE49-F238E27FC236}">
                <a16:creationId xmlns:a16="http://schemas.microsoft.com/office/drawing/2014/main" id="{2B212135-2D16-BC16-B10A-8261027A1245}"/>
              </a:ext>
            </a:extLst>
          </p:cNvPr>
          <p:cNvSpPr/>
          <p:nvPr userDrawn="1"/>
        </p:nvSpPr>
        <p:spPr>
          <a:xfrm>
            <a:off x="11339155" y="3467646"/>
            <a:ext cx="859370" cy="1722091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08D15AD5-9D99-284F-0377-7AACB831B7B7}"/>
              </a:ext>
            </a:extLst>
          </p:cNvPr>
          <p:cNvSpPr/>
          <p:nvPr userDrawn="1"/>
        </p:nvSpPr>
        <p:spPr>
          <a:xfrm rot="10800000">
            <a:off x="0" y="3467262"/>
            <a:ext cx="3478676" cy="1736767"/>
          </a:xfrm>
          <a:custGeom>
            <a:avLst/>
            <a:gdLst>
              <a:gd name="connsiteX0" fmla="*/ 33 w 3478676"/>
              <a:gd name="connsiteY0" fmla="*/ 0 h 1739983"/>
              <a:gd name="connsiteX1" fmla="*/ 3478644 w 3478676"/>
              <a:gd name="connsiteY1" fmla="*/ 0 h 1739983"/>
              <a:gd name="connsiteX2" fmla="*/ 3478676 w 3478676"/>
              <a:gd name="connsiteY2" fmla="*/ 646 h 1739983"/>
              <a:gd name="connsiteX3" fmla="*/ 1917175 w 3478676"/>
              <a:gd name="connsiteY3" fmla="*/ 1731004 h 1739983"/>
              <a:gd name="connsiteX4" fmla="*/ 1739359 w 3478676"/>
              <a:gd name="connsiteY4" fmla="*/ 1739983 h 1739983"/>
              <a:gd name="connsiteX5" fmla="*/ 1739318 w 3478676"/>
              <a:gd name="connsiteY5" fmla="*/ 1739983 h 1739983"/>
              <a:gd name="connsiteX6" fmla="*/ 1561501 w 3478676"/>
              <a:gd name="connsiteY6" fmla="*/ 1731004 h 1739983"/>
              <a:gd name="connsiteX7" fmla="*/ 0 w 3478676"/>
              <a:gd name="connsiteY7" fmla="*/ 646 h 173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676" h="1739983">
                <a:moveTo>
                  <a:pt x="33" y="0"/>
                </a:moveTo>
                <a:lnTo>
                  <a:pt x="3478644" y="0"/>
                </a:lnTo>
                <a:lnTo>
                  <a:pt x="3478676" y="646"/>
                </a:lnTo>
                <a:cubicBezTo>
                  <a:pt x="3478676" y="901218"/>
                  <a:pt x="2794247" y="1641933"/>
                  <a:pt x="1917175" y="1731004"/>
                </a:cubicBezTo>
                <a:lnTo>
                  <a:pt x="1739359" y="1739983"/>
                </a:lnTo>
                <a:lnTo>
                  <a:pt x="1739318" y="1739983"/>
                </a:lnTo>
                <a:lnTo>
                  <a:pt x="1561501" y="1731004"/>
                </a:lnTo>
                <a:cubicBezTo>
                  <a:pt x="684429" y="1641933"/>
                  <a:pt x="0" y="901218"/>
                  <a:pt x="0" y="646"/>
                </a:cubicBezTo>
                <a:close/>
              </a:path>
            </a:pathLst>
          </a:cu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B3029CFC-D29C-1E58-93B8-EEE4673A425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2165" y="2057951"/>
            <a:ext cx="1105152" cy="1179185"/>
          </a:xfrm>
          <a:prstGeom prst="rect">
            <a:avLst/>
          </a:prstGeom>
        </p:spPr>
      </p:pic>
      <p:pic>
        <p:nvPicPr>
          <p:cNvPr id="27" name="Imagen 26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27DBD291-B2BD-7D5A-4D91-2972E571712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1988" y="3841497"/>
            <a:ext cx="812985" cy="1001674"/>
          </a:xfrm>
          <a:prstGeom prst="rect">
            <a:avLst/>
          </a:prstGeom>
        </p:spPr>
      </p:pic>
      <p:pic>
        <p:nvPicPr>
          <p:cNvPr id="28" name="Imagen 27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F4F72544-21FA-D0B6-E9A9-5DA842FFBBB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7794" y="501726"/>
            <a:ext cx="1028934" cy="710047"/>
          </a:xfrm>
          <a:prstGeom prst="rect">
            <a:avLst/>
          </a:prstGeom>
        </p:spPr>
      </p:pic>
      <p:pic>
        <p:nvPicPr>
          <p:cNvPr id="29" name="Imagen 28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7F8C2F8C-24C0-6430-68A4-9608657DDEF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7163" y="2210102"/>
            <a:ext cx="927311" cy="874880"/>
          </a:xfrm>
          <a:prstGeom prst="rect">
            <a:avLst/>
          </a:prstGeom>
        </p:spPr>
      </p:pic>
      <p:pic>
        <p:nvPicPr>
          <p:cNvPr id="30" name="Imagen 29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9309A531-DC57-6595-EE46-2A7B2E23FB7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9707" y="357870"/>
            <a:ext cx="978123" cy="1027032"/>
          </a:xfrm>
          <a:prstGeom prst="rect">
            <a:avLst/>
          </a:prstGeom>
        </p:spPr>
      </p:pic>
      <p:pic>
        <p:nvPicPr>
          <p:cNvPr id="32" name="Imagen 31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712E000E-D939-84E0-6275-239044DF5B5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6848" y="2034265"/>
            <a:ext cx="990826" cy="1039712"/>
          </a:xfrm>
          <a:prstGeom prst="rect">
            <a:avLst/>
          </a:prstGeom>
        </p:spPr>
      </p:pic>
      <p:pic>
        <p:nvPicPr>
          <p:cNvPr id="33" name="Imagen 32" descr="Imagen que contiene Texto&#10;&#10;Descripción generada automáticamente">
            <a:extLst>
              <a:ext uri="{FF2B5EF4-FFF2-40B4-BE49-F238E27FC236}">
                <a16:creationId xmlns:a16="http://schemas.microsoft.com/office/drawing/2014/main" id="{9F901DE5-C3AF-6E17-54F9-4CED5A9FEE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8798" y="4056040"/>
            <a:ext cx="1028934" cy="748086"/>
          </a:xfrm>
          <a:prstGeom prst="rect">
            <a:avLst/>
          </a:prstGeom>
        </p:spPr>
      </p:pic>
      <p:sp>
        <p:nvSpPr>
          <p:cNvPr id="35" name="Marcador de texto 34">
            <a:extLst>
              <a:ext uri="{FF2B5EF4-FFF2-40B4-BE49-F238E27FC236}">
                <a16:creationId xmlns:a16="http://schemas.microsoft.com/office/drawing/2014/main" id="{07E29EFD-C0C4-495B-1ABB-1ABCDF3987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5576087"/>
            <a:ext cx="7874000" cy="780187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presentation</a:t>
            </a:r>
            <a:endParaRPr lang="es-ES" dirty="0"/>
          </a:p>
        </p:txBody>
      </p:sp>
      <p:sp>
        <p:nvSpPr>
          <p:cNvPr id="36" name="Marcador de texto 34">
            <a:extLst>
              <a:ext uri="{FF2B5EF4-FFF2-40B4-BE49-F238E27FC236}">
                <a16:creationId xmlns:a16="http://schemas.microsoft.com/office/drawing/2014/main" id="{53BDFECB-4DA6-72A4-8ABD-2FC20B98898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390909"/>
            <a:ext cx="2971800" cy="370394"/>
          </a:xfrm>
          <a:prstGeom prst="rect">
            <a:avLst/>
          </a:prstGeom>
        </p:spPr>
        <p:txBody>
          <a:bodyPr/>
          <a:lstStyle>
            <a:lvl1pPr>
              <a:defRPr sz="1597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Date</a:t>
            </a:r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582D17B3-5A6C-42CA-853B-4103A0708918}"/>
              </a:ext>
            </a:extLst>
          </p:cNvPr>
          <p:cNvPicPr/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991600" y="5608381"/>
            <a:ext cx="3022600" cy="7692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9110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24937448-765A-F40D-C75A-7DE7E819376F}"/>
              </a:ext>
            </a:extLst>
          </p:cNvPr>
          <p:cNvSpPr/>
          <p:nvPr userDrawn="1"/>
        </p:nvSpPr>
        <p:spPr>
          <a:xfrm>
            <a:off x="11531601" y="1315899"/>
            <a:ext cx="658495" cy="5537106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5F0F9FEC-EB76-6F86-A3A5-5515E3EFDE89}"/>
              </a:ext>
            </a:extLst>
          </p:cNvPr>
          <p:cNvGrpSpPr/>
          <p:nvPr userDrawn="1"/>
        </p:nvGrpSpPr>
        <p:grpSpPr>
          <a:xfrm>
            <a:off x="10226527" y="4348"/>
            <a:ext cx="1963420" cy="1307584"/>
            <a:chOff x="10226527" y="4356"/>
            <a:chExt cx="1963420" cy="1310005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E2F8714-D35E-CC42-0386-9E2EC442F2A0}"/>
                </a:ext>
              </a:extLst>
            </p:cNvPr>
            <p:cNvSpPr/>
            <p:nvPr/>
          </p:nvSpPr>
          <p:spPr>
            <a:xfrm>
              <a:off x="10879620" y="4356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D4F62FC4-DB52-EB92-FBD8-4DB9D18EAD95}"/>
                </a:ext>
              </a:extLst>
            </p:cNvPr>
            <p:cNvSpPr/>
            <p:nvPr/>
          </p:nvSpPr>
          <p:spPr>
            <a:xfrm>
              <a:off x="11534609" y="658939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ECFE1777-D564-EBE0-B8BD-13B0EAD3B06E}"/>
                </a:ext>
              </a:extLst>
            </p:cNvPr>
            <p:cNvSpPr/>
            <p:nvPr/>
          </p:nvSpPr>
          <p:spPr>
            <a:xfrm>
              <a:off x="11534621" y="4363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7222ACF4-4339-F646-1093-9A14936D7D38}"/>
                </a:ext>
              </a:extLst>
            </p:cNvPr>
            <p:cNvSpPr/>
            <p:nvPr/>
          </p:nvSpPr>
          <p:spPr>
            <a:xfrm>
              <a:off x="10226527" y="4357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11686469" y="786424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9462631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01EFBFAC-F326-45C6-ABF7-4AD0BDCB44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43958" y="126697"/>
            <a:ext cx="562243" cy="408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00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8403917" y="4037473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13" name="object 10">
            <a:extLst>
              <a:ext uri="{FF2B5EF4-FFF2-40B4-BE49-F238E27FC236}">
                <a16:creationId xmlns:a16="http://schemas.microsoft.com/office/drawing/2014/main" id="{149D66F7-389A-27C8-9535-F6BDB12495A8}"/>
              </a:ext>
            </a:extLst>
          </p:cNvPr>
          <p:cNvGrpSpPr/>
          <p:nvPr userDrawn="1"/>
        </p:nvGrpSpPr>
        <p:grpSpPr>
          <a:xfrm>
            <a:off x="9079413" y="4693533"/>
            <a:ext cx="366395" cy="365718"/>
            <a:chOff x="11699374" y="787880"/>
            <a:chExt cx="366395" cy="366395"/>
          </a:xfrm>
        </p:grpSpPr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6B046D43-FE73-E956-8C8B-C27DF4114D34}"/>
                </a:ext>
              </a:extLst>
            </p:cNvPr>
            <p:cNvSpPr/>
            <p:nvPr/>
          </p:nvSpPr>
          <p:spPr>
            <a:xfrm>
              <a:off x="11699374" y="787880"/>
              <a:ext cx="252095" cy="366395"/>
            </a:xfrm>
            <a:custGeom>
              <a:avLst/>
              <a:gdLst/>
              <a:ahLst/>
              <a:cxnLst/>
              <a:rect l="l" t="t" r="r" b="b"/>
              <a:pathLst>
                <a:path w="252095" h="366394">
                  <a:moveTo>
                    <a:pt x="117894" y="0"/>
                  </a:moveTo>
                  <a:lnTo>
                    <a:pt x="0" y="204190"/>
                  </a:lnTo>
                  <a:lnTo>
                    <a:pt x="0" y="365912"/>
                  </a:lnTo>
                  <a:lnTo>
                    <a:pt x="189839" y="365912"/>
                  </a:lnTo>
                  <a:lnTo>
                    <a:pt x="139192" y="176898"/>
                  </a:lnTo>
                  <a:lnTo>
                    <a:pt x="219176" y="176898"/>
                  </a:lnTo>
                  <a:lnTo>
                    <a:pt x="251739" y="120484"/>
                  </a:lnTo>
                  <a:lnTo>
                    <a:pt x="188636" y="103581"/>
                  </a:lnTo>
                  <a:lnTo>
                    <a:pt x="149631" y="103581"/>
                  </a:lnTo>
                  <a:lnTo>
                    <a:pt x="145554" y="99504"/>
                  </a:lnTo>
                  <a:lnTo>
                    <a:pt x="145554" y="89446"/>
                  </a:lnTo>
                  <a:lnTo>
                    <a:pt x="149631" y="85369"/>
                  </a:lnTo>
                  <a:lnTo>
                    <a:pt x="178694" y="85369"/>
                  </a:lnTo>
                  <a:lnTo>
                    <a:pt x="175539" y="73596"/>
                  </a:lnTo>
                  <a:lnTo>
                    <a:pt x="132613" y="62103"/>
                  </a:lnTo>
                  <a:lnTo>
                    <a:pt x="132613" y="40640"/>
                  </a:lnTo>
                  <a:lnTo>
                    <a:pt x="131604" y="29312"/>
                  </a:lnTo>
                  <a:lnTo>
                    <a:pt x="128697" y="18648"/>
                  </a:lnTo>
                  <a:lnTo>
                    <a:pt x="124067" y="8819"/>
                  </a:lnTo>
                  <a:lnTo>
                    <a:pt x="117894" y="0"/>
                  </a:lnTo>
                  <a:close/>
                </a:path>
                <a:path w="252095" h="366394">
                  <a:moveTo>
                    <a:pt x="178694" y="85369"/>
                  </a:moveTo>
                  <a:lnTo>
                    <a:pt x="159689" y="85369"/>
                  </a:lnTo>
                  <a:lnTo>
                    <a:pt x="163766" y="89446"/>
                  </a:lnTo>
                  <a:lnTo>
                    <a:pt x="163766" y="99504"/>
                  </a:lnTo>
                  <a:lnTo>
                    <a:pt x="159689" y="103581"/>
                  </a:lnTo>
                  <a:lnTo>
                    <a:pt x="188636" y="103581"/>
                  </a:lnTo>
                  <a:lnTo>
                    <a:pt x="183184" y="102120"/>
                  </a:lnTo>
                  <a:lnTo>
                    <a:pt x="178694" y="853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pic>
          <p:nvPicPr>
            <p:cNvPr id="15" name="object 12">
              <a:extLst>
                <a:ext uri="{FF2B5EF4-FFF2-40B4-BE49-F238E27FC236}">
                  <a16:creationId xmlns:a16="http://schemas.microsoft.com/office/drawing/2014/main" id="{CAB1DC75-AD94-0D27-7B2A-B2CB1C818F4D}"/>
                </a:ext>
              </a:extLst>
            </p:cNvPr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889220" y="908366"/>
              <a:ext cx="176060" cy="245427"/>
            </a:xfrm>
            <a:prstGeom prst="rect">
              <a:avLst/>
            </a:prstGeom>
          </p:spPr>
        </p:pic>
      </p:grp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8008947" cy="532414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CF32833A-DE42-477E-8ECB-D31CF466537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45126" y="101900"/>
            <a:ext cx="277784" cy="32326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031C6246-1E84-4ABA-962E-B846279FA4E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7705" y="209002"/>
            <a:ext cx="164961" cy="220720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89277BF-206A-4189-B191-D6B66D4EC1E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505" y="243663"/>
            <a:ext cx="247162" cy="186058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C43C3A26-923F-4AA9-8A83-9442CE62544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49199" y="213589"/>
            <a:ext cx="209412" cy="216132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CDBECE55-D510-45A4-BC30-0396507BFEF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83453" y="192854"/>
            <a:ext cx="209411" cy="236868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42D8253-937C-4829-BEC8-A9989C111E6C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74216" y="255801"/>
            <a:ext cx="150143" cy="173921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B4F3FD2C-58EA-4684-A79C-DBB58F2D302E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79509" y="191428"/>
            <a:ext cx="300983" cy="238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317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atrón de fondo&#10;&#10;Descripción generada automáticamente">
            <a:extLst>
              <a:ext uri="{FF2B5EF4-FFF2-40B4-BE49-F238E27FC236}">
                <a16:creationId xmlns:a16="http://schemas.microsoft.com/office/drawing/2014/main" id="{E1760EA0-4E0F-00B1-FF7E-FF021DC29D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6799" y="1757329"/>
            <a:ext cx="1799280" cy="3462149"/>
          </a:xfrm>
          <a:prstGeom prst="rect">
            <a:avLst/>
          </a:prstGeom>
        </p:spPr>
      </p:pic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B960A64A-5711-CAB5-6A0B-003BFE820D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740296" cy="3462149"/>
          </a:xfrm>
          <a:prstGeom prst="rect">
            <a:avLst/>
          </a:prstGeom>
        </p:spPr>
      </p:pic>
      <p:sp>
        <p:nvSpPr>
          <p:cNvPr id="9" name="object 21">
            <a:extLst>
              <a:ext uri="{FF2B5EF4-FFF2-40B4-BE49-F238E27FC236}">
                <a16:creationId xmlns:a16="http://schemas.microsoft.com/office/drawing/2014/main" id="{E547769E-C798-E733-21F6-6FBFA1D54900}"/>
              </a:ext>
            </a:extLst>
          </p:cNvPr>
          <p:cNvSpPr/>
          <p:nvPr userDrawn="1"/>
        </p:nvSpPr>
        <p:spPr>
          <a:xfrm>
            <a:off x="0" y="5178360"/>
            <a:ext cx="8712200" cy="1674569"/>
          </a:xfrm>
          <a:custGeom>
            <a:avLst/>
            <a:gdLst/>
            <a:ahLst/>
            <a:cxnLst/>
            <a:rect l="l" t="t" r="r" b="b"/>
            <a:pathLst>
              <a:path w="8712200" h="1633220">
                <a:moveTo>
                  <a:pt x="8712200" y="1632800"/>
                </a:moveTo>
                <a:lnTo>
                  <a:pt x="0" y="1632800"/>
                </a:lnTo>
                <a:lnTo>
                  <a:pt x="0" y="0"/>
                </a:lnTo>
                <a:lnTo>
                  <a:pt x="8712200" y="0"/>
                </a:lnTo>
                <a:lnTo>
                  <a:pt x="8712200" y="1632800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25014AE0-3808-E0EE-BAC2-9AD3ED814F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3043" y="310575"/>
            <a:ext cx="2223512" cy="985337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A271F1F8-6432-B7E1-CDCF-A0489E081713}"/>
              </a:ext>
            </a:extLst>
          </p:cNvPr>
          <p:cNvSpPr/>
          <p:nvPr userDrawn="1"/>
        </p:nvSpPr>
        <p:spPr>
          <a:xfrm>
            <a:off x="1752600" y="0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7D257F7-5DF6-2841-5171-A95D9162A6B8}"/>
              </a:ext>
            </a:extLst>
          </p:cNvPr>
          <p:cNvSpPr/>
          <p:nvPr userDrawn="1"/>
        </p:nvSpPr>
        <p:spPr>
          <a:xfrm>
            <a:off x="8690998" y="0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FDC974B-0ECD-9074-2ED2-884237AAC061}"/>
              </a:ext>
            </a:extLst>
          </p:cNvPr>
          <p:cNvSpPr/>
          <p:nvPr userDrawn="1"/>
        </p:nvSpPr>
        <p:spPr>
          <a:xfrm>
            <a:off x="1752600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A9CF4B79-D988-D340-D3EB-0BF9D9F52272}"/>
              </a:ext>
            </a:extLst>
          </p:cNvPr>
          <p:cNvSpPr/>
          <p:nvPr userDrawn="1"/>
        </p:nvSpPr>
        <p:spPr>
          <a:xfrm>
            <a:off x="5225099" y="1724488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72FB196-A172-97A8-BF3E-DD1799CC1A73}"/>
              </a:ext>
            </a:extLst>
          </p:cNvPr>
          <p:cNvSpPr/>
          <p:nvPr userDrawn="1"/>
        </p:nvSpPr>
        <p:spPr>
          <a:xfrm>
            <a:off x="6967326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21AF208-FA8B-C8C0-11C7-041F7FA064C4}"/>
              </a:ext>
            </a:extLst>
          </p:cNvPr>
          <p:cNvSpPr/>
          <p:nvPr userDrawn="1"/>
        </p:nvSpPr>
        <p:spPr>
          <a:xfrm>
            <a:off x="10427096" y="1724488"/>
            <a:ext cx="1764905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F8E1E59-A00D-A8DD-3D7E-F74445859AA3}"/>
              </a:ext>
            </a:extLst>
          </p:cNvPr>
          <p:cNvSpPr/>
          <p:nvPr userDrawn="1"/>
        </p:nvSpPr>
        <p:spPr>
          <a:xfrm>
            <a:off x="6967326" y="3467646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2951EF6-ED93-6561-E5E2-5BCEB5022943}"/>
              </a:ext>
            </a:extLst>
          </p:cNvPr>
          <p:cNvSpPr/>
          <p:nvPr userDrawn="1"/>
        </p:nvSpPr>
        <p:spPr>
          <a:xfrm>
            <a:off x="3478675" y="3467646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2677BCA0-65A9-6A03-E78C-14D6F7355EFC}"/>
              </a:ext>
            </a:extLst>
          </p:cNvPr>
          <p:cNvSpPr/>
          <p:nvPr userDrawn="1"/>
        </p:nvSpPr>
        <p:spPr>
          <a:xfrm>
            <a:off x="3478675" y="1724488"/>
            <a:ext cx="1746000" cy="1742773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C6C38FAA-0DD0-C440-DD82-19A638597032}"/>
              </a:ext>
            </a:extLst>
          </p:cNvPr>
          <p:cNvSpPr/>
          <p:nvPr userDrawn="1"/>
        </p:nvSpPr>
        <p:spPr>
          <a:xfrm>
            <a:off x="2" y="1731783"/>
            <a:ext cx="1767179" cy="1735478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4D80849A-FA86-C6A2-5CA6-533FDD29F1CB}"/>
              </a:ext>
            </a:extLst>
          </p:cNvPr>
          <p:cNvSpPr/>
          <p:nvPr userDrawn="1"/>
        </p:nvSpPr>
        <p:spPr>
          <a:xfrm rot="5400000">
            <a:off x="10448610" y="-11606"/>
            <a:ext cx="1731781" cy="1755003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B5432095-F17D-F134-37BE-E1AD4038977A}"/>
              </a:ext>
            </a:extLst>
          </p:cNvPr>
          <p:cNvSpPr/>
          <p:nvPr userDrawn="1"/>
        </p:nvSpPr>
        <p:spPr>
          <a:xfrm>
            <a:off x="10439737" y="3467646"/>
            <a:ext cx="899418" cy="1722271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4" name="Forma libre: forma 23">
            <a:extLst>
              <a:ext uri="{FF2B5EF4-FFF2-40B4-BE49-F238E27FC236}">
                <a16:creationId xmlns:a16="http://schemas.microsoft.com/office/drawing/2014/main" id="{2B212135-2D16-BC16-B10A-8261027A1245}"/>
              </a:ext>
            </a:extLst>
          </p:cNvPr>
          <p:cNvSpPr/>
          <p:nvPr userDrawn="1"/>
        </p:nvSpPr>
        <p:spPr>
          <a:xfrm>
            <a:off x="11339155" y="3467646"/>
            <a:ext cx="859370" cy="1722091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08D15AD5-9D99-284F-0377-7AACB831B7B7}"/>
              </a:ext>
            </a:extLst>
          </p:cNvPr>
          <p:cNvSpPr/>
          <p:nvPr userDrawn="1"/>
        </p:nvSpPr>
        <p:spPr>
          <a:xfrm rot="10800000">
            <a:off x="0" y="3467262"/>
            <a:ext cx="3478676" cy="1736767"/>
          </a:xfrm>
          <a:custGeom>
            <a:avLst/>
            <a:gdLst>
              <a:gd name="connsiteX0" fmla="*/ 33 w 3478676"/>
              <a:gd name="connsiteY0" fmla="*/ 0 h 1739983"/>
              <a:gd name="connsiteX1" fmla="*/ 3478644 w 3478676"/>
              <a:gd name="connsiteY1" fmla="*/ 0 h 1739983"/>
              <a:gd name="connsiteX2" fmla="*/ 3478676 w 3478676"/>
              <a:gd name="connsiteY2" fmla="*/ 646 h 1739983"/>
              <a:gd name="connsiteX3" fmla="*/ 1917175 w 3478676"/>
              <a:gd name="connsiteY3" fmla="*/ 1731004 h 1739983"/>
              <a:gd name="connsiteX4" fmla="*/ 1739359 w 3478676"/>
              <a:gd name="connsiteY4" fmla="*/ 1739983 h 1739983"/>
              <a:gd name="connsiteX5" fmla="*/ 1739318 w 3478676"/>
              <a:gd name="connsiteY5" fmla="*/ 1739983 h 1739983"/>
              <a:gd name="connsiteX6" fmla="*/ 1561501 w 3478676"/>
              <a:gd name="connsiteY6" fmla="*/ 1731004 h 1739983"/>
              <a:gd name="connsiteX7" fmla="*/ 0 w 3478676"/>
              <a:gd name="connsiteY7" fmla="*/ 646 h 173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676" h="1739983">
                <a:moveTo>
                  <a:pt x="33" y="0"/>
                </a:moveTo>
                <a:lnTo>
                  <a:pt x="3478644" y="0"/>
                </a:lnTo>
                <a:lnTo>
                  <a:pt x="3478676" y="646"/>
                </a:lnTo>
                <a:cubicBezTo>
                  <a:pt x="3478676" y="901218"/>
                  <a:pt x="2794247" y="1641933"/>
                  <a:pt x="1917175" y="1731004"/>
                </a:cubicBezTo>
                <a:lnTo>
                  <a:pt x="1739359" y="1739983"/>
                </a:lnTo>
                <a:lnTo>
                  <a:pt x="1739318" y="1739983"/>
                </a:lnTo>
                <a:lnTo>
                  <a:pt x="1561501" y="1731004"/>
                </a:lnTo>
                <a:cubicBezTo>
                  <a:pt x="684429" y="1641933"/>
                  <a:pt x="0" y="901218"/>
                  <a:pt x="0" y="646"/>
                </a:cubicBezTo>
                <a:close/>
              </a:path>
            </a:pathLst>
          </a:cu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B3029CFC-D29C-1E58-93B8-EEE4673A425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2165" y="2057951"/>
            <a:ext cx="1105152" cy="1179185"/>
          </a:xfrm>
          <a:prstGeom prst="rect">
            <a:avLst/>
          </a:prstGeom>
        </p:spPr>
      </p:pic>
      <p:pic>
        <p:nvPicPr>
          <p:cNvPr id="27" name="Imagen 26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27DBD291-B2BD-7D5A-4D91-2972E571712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1988" y="3841497"/>
            <a:ext cx="812985" cy="1001674"/>
          </a:xfrm>
          <a:prstGeom prst="rect">
            <a:avLst/>
          </a:prstGeom>
        </p:spPr>
      </p:pic>
      <p:pic>
        <p:nvPicPr>
          <p:cNvPr id="28" name="Imagen 27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F4F72544-21FA-D0B6-E9A9-5DA842FFBBB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7794" y="501726"/>
            <a:ext cx="1028934" cy="710047"/>
          </a:xfrm>
          <a:prstGeom prst="rect">
            <a:avLst/>
          </a:prstGeom>
        </p:spPr>
      </p:pic>
      <p:pic>
        <p:nvPicPr>
          <p:cNvPr id="29" name="Imagen 28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7F8C2F8C-24C0-6430-68A4-9608657DDEF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7163" y="2210102"/>
            <a:ext cx="927311" cy="874880"/>
          </a:xfrm>
          <a:prstGeom prst="rect">
            <a:avLst/>
          </a:prstGeom>
        </p:spPr>
      </p:pic>
      <p:pic>
        <p:nvPicPr>
          <p:cNvPr id="30" name="Imagen 29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9309A531-DC57-6595-EE46-2A7B2E23FB7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9707" y="357870"/>
            <a:ext cx="978123" cy="1027032"/>
          </a:xfrm>
          <a:prstGeom prst="rect">
            <a:avLst/>
          </a:prstGeom>
        </p:spPr>
      </p:pic>
      <p:pic>
        <p:nvPicPr>
          <p:cNvPr id="32" name="Imagen 31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712E000E-D939-84E0-6275-239044DF5B5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6848" y="2034265"/>
            <a:ext cx="990826" cy="1039712"/>
          </a:xfrm>
          <a:prstGeom prst="rect">
            <a:avLst/>
          </a:prstGeom>
        </p:spPr>
      </p:pic>
      <p:pic>
        <p:nvPicPr>
          <p:cNvPr id="33" name="Imagen 32" descr="Imagen que contiene Texto&#10;&#10;Descripción generada automáticamente">
            <a:extLst>
              <a:ext uri="{FF2B5EF4-FFF2-40B4-BE49-F238E27FC236}">
                <a16:creationId xmlns:a16="http://schemas.microsoft.com/office/drawing/2014/main" id="{9F901DE5-C3AF-6E17-54F9-4CED5A9FEE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8798" y="4056040"/>
            <a:ext cx="1028934" cy="748086"/>
          </a:xfrm>
          <a:prstGeom prst="rect">
            <a:avLst/>
          </a:prstGeom>
        </p:spPr>
      </p:pic>
      <p:sp>
        <p:nvSpPr>
          <p:cNvPr id="35" name="Marcador de texto 34">
            <a:extLst>
              <a:ext uri="{FF2B5EF4-FFF2-40B4-BE49-F238E27FC236}">
                <a16:creationId xmlns:a16="http://schemas.microsoft.com/office/drawing/2014/main" id="{07E29EFD-C0C4-495B-1ABB-1ABCDF3987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5576087"/>
            <a:ext cx="7874000" cy="780187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presentation</a:t>
            </a:r>
            <a:endParaRPr lang="es-ES" dirty="0"/>
          </a:p>
        </p:txBody>
      </p:sp>
      <p:sp>
        <p:nvSpPr>
          <p:cNvPr id="36" name="Marcador de texto 34">
            <a:extLst>
              <a:ext uri="{FF2B5EF4-FFF2-40B4-BE49-F238E27FC236}">
                <a16:creationId xmlns:a16="http://schemas.microsoft.com/office/drawing/2014/main" id="{53BDFECB-4DA6-72A4-8ABD-2FC20B98898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390909"/>
            <a:ext cx="2971800" cy="370394"/>
          </a:xfrm>
          <a:prstGeom prst="rect">
            <a:avLst/>
          </a:prstGeom>
        </p:spPr>
        <p:txBody>
          <a:bodyPr/>
          <a:lstStyle>
            <a:lvl1pPr>
              <a:defRPr sz="1597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Date</a:t>
            </a:r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582D17B3-5A6C-42CA-853B-4103A0708918}"/>
              </a:ext>
            </a:extLst>
          </p:cNvPr>
          <p:cNvPicPr/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991600" y="5608381"/>
            <a:ext cx="3022600" cy="7692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5897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0BE46563-0AF8-D4CE-73C0-03D0CBEB89E0}"/>
              </a:ext>
            </a:extLst>
          </p:cNvPr>
          <p:cNvSpPr/>
          <p:nvPr userDrawn="1"/>
        </p:nvSpPr>
        <p:spPr>
          <a:xfrm>
            <a:off x="6096002" y="0"/>
            <a:ext cx="6142017" cy="6015011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pic>
        <p:nvPicPr>
          <p:cNvPr id="8" name="object 3">
            <a:extLst>
              <a:ext uri="{FF2B5EF4-FFF2-40B4-BE49-F238E27FC236}">
                <a16:creationId xmlns:a16="http://schemas.microsoft.com/office/drawing/2014/main" id="{BA9409D1-A9BD-5F7D-AF9C-32F07DE1ED4B}"/>
              </a:ext>
            </a:extLst>
          </p:cNvPr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096000" cy="6852510"/>
          </a:xfrm>
          <a:prstGeom prst="rect">
            <a:avLst/>
          </a:prstGeom>
        </p:spPr>
      </p:pic>
      <p:pic>
        <p:nvPicPr>
          <p:cNvPr id="24" name="Imagen 23" descr="Logotipo&#10;&#10;Descripción generada automáticamente">
            <a:extLst>
              <a:ext uri="{FF2B5EF4-FFF2-40B4-BE49-F238E27FC236}">
                <a16:creationId xmlns:a16="http://schemas.microsoft.com/office/drawing/2014/main" id="{CD3A48FE-86EE-9668-0A0C-95A6EB20177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366" y="140364"/>
            <a:ext cx="2149620" cy="952593"/>
          </a:xfrm>
          <a:prstGeom prst="rect">
            <a:avLst/>
          </a:prstGeom>
        </p:spPr>
      </p:pic>
      <p:sp>
        <p:nvSpPr>
          <p:cNvPr id="35" name="Marcador de texto 33">
            <a:extLst>
              <a:ext uri="{FF2B5EF4-FFF2-40B4-BE49-F238E27FC236}">
                <a16:creationId xmlns:a16="http://schemas.microsoft.com/office/drawing/2014/main" id="{850E120E-924B-F0F4-3400-13B1861D1B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32925" y="5510044"/>
            <a:ext cx="4495800" cy="323256"/>
          </a:xfrm>
          <a:prstGeom prst="rect">
            <a:avLst/>
          </a:prstGeom>
        </p:spPr>
        <p:txBody>
          <a:bodyPr/>
          <a:lstStyle>
            <a:lvl1pPr>
              <a:defRPr sz="1397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BC18AA7-8C1D-4C1C-B629-AA10E16721CA}"/>
              </a:ext>
            </a:extLst>
          </p:cNvPr>
          <p:cNvSpPr txBox="1"/>
          <p:nvPr userDrawn="1"/>
        </p:nvSpPr>
        <p:spPr>
          <a:xfrm>
            <a:off x="6147014" y="3761977"/>
            <a:ext cx="6044986" cy="1474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396" noProof="0">
                <a:solidFill>
                  <a:srgbClr val="003399"/>
                </a:solidFill>
                <a:latin typeface="EC Square Sans Pro" panose="020B0506040000020004" pitchFamily="34" charset="0"/>
              </a:rPr>
              <a:t>Praktické školení pro zemědělce a veterináře: Nová opatření v boji proti antimikrobiální rezistenci</a:t>
            </a:r>
          </a:p>
          <a:p>
            <a:endParaRPr lang="es-ES" sz="1797" dirty="0"/>
          </a:p>
        </p:txBody>
      </p:sp>
      <p:sp>
        <p:nvSpPr>
          <p:cNvPr id="49" name="Forma libre: forma 48">
            <a:extLst>
              <a:ext uri="{FF2B5EF4-FFF2-40B4-BE49-F238E27FC236}">
                <a16:creationId xmlns:a16="http://schemas.microsoft.com/office/drawing/2014/main" id="{99B70937-9FCE-4E40-9DC7-4643157CE967}"/>
              </a:ext>
            </a:extLst>
          </p:cNvPr>
          <p:cNvSpPr/>
          <p:nvPr userDrawn="1"/>
        </p:nvSpPr>
        <p:spPr>
          <a:xfrm>
            <a:off x="11117114" y="37"/>
            <a:ext cx="596428" cy="1092920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50" name="Forma libre: forma 49">
            <a:extLst>
              <a:ext uri="{FF2B5EF4-FFF2-40B4-BE49-F238E27FC236}">
                <a16:creationId xmlns:a16="http://schemas.microsoft.com/office/drawing/2014/main" id="{BC2C4231-8099-45D5-A8F4-A94E560FC273}"/>
              </a:ext>
            </a:extLst>
          </p:cNvPr>
          <p:cNvSpPr/>
          <p:nvPr userDrawn="1"/>
        </p:nvSpPr>
        <p:spPr>
          <a:xfrm>
            <a:off x="11691449" y="1"/>
            <a:ext cx="546569" cy="1092806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pic>
        <p:nvPicPr>
          <p:cNvPr id="51" name="Imagen 50">
            <a:extLst>
              <a:ext uri="{FF2B5EF4-FFF2-40B4-BE49-F238E27FC236}">
                <a16:creationId xmlns:a16="http://schemas.microsoft.com/office/drawing/2014/main" id="{1007B104-92BA-4BA5-A656-DA433D20A54C}"/>
              </a:ext>
            </a:extLst>
          </p:cNvPr>
          <p:cNvPicPr/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865981" y="6152351"/>
            <a:ext cx="2266345" cy="576782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Imagen 51">
            <a:extLst>
              <a:ext uri="{FF2B5EF4-FFF2-40B4-BE49-F238E27FC236}">
                <a16:creationId xmlns:a16="http://schemas.microsoft.com/office/drawing/2014/main" id="{D0623596-029B-4771-9426-C8E363EAA4D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8522" y="6201127"/>
            <a:ext cx="471757" cy="497947"/>
          </a:xfrm>
          <a:prstGeom prst="rect">
            <a:avLst/>
          </a:prstGeom>
        </p:spPr>
      </p:pic>
      <p:pic>
        <p:nvPicPr>
          <p:cNvPr id="53" name="Imagen 52">
            <a:extLst>
              <a:ext uri="{FF2B5EF4-FFF2-40B4-BE49-F238E27FC236}">
                <a16:creationId xmlns:a16="http://schemas.microsoft.com/office/drawing/2014/main" id="{3BB0B30D-01E9-4A41-88D1-70C8118CB0F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6219" y="6271487"/>
            <a:ext cx="347040" cy="427586"/>
          </a:xfrm>
          <a:prstGeom prst="rect">
            <a:avLst/>
          </a:prstGeom>
        </p:spPr>
      </p:pic>
      <p:pic>
        <p:nvPicPr>
          <p:cNvPr id="54" name="Imagen 53">
            <a:extLst>
              <a:ext uri="{FF2B5EF4-FFF2-40B4-BE49-F238E27FC236}">
                <a16:creationId xmlns:a16="http://schemas.microsoft.com/office/drawing/2014/main" id="{68A7E0D9-EDEA-4FCF-A76C-ED2C5DD3E804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1974" y="6401386"/>
            <a:ext cx="444645" cy="297687"/>
          </a:xfrm>
          <a:prstGeom prst="rect">
            <a:avLst/>
          </a:prstGeom>
        </p:spPr>
      </p:pic>
      <p:pic>
        <p:nvPicPr>
          <p:cNvPr id="55" name="Imagen 54">
            <a:extLst>
              <a:ext uri="{FF2B5EF4-FFF2-40B4-BE49-F238E27FC236}">
                <a16:creationId xmlns:a16="http://schemas.microsoft.com/office/drawing/2014/main" id="{CA02A5FD-DBD4-4C48-8334-C26BA224D2A8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93141" y="6415863"/>
            <a:ext cx="300184" cy="283211"/>
          </a:xfrm>
          <a:prstGeom prst="rect">
            <a:avLst/>
          </a:prstGeom>
        </p:spPr>
      </p:pic>
      <p:pic>
        <p:nvPicPr>
          <p:cNvPr id="56" name="Imagen 55">
            <a:extLst>
              <a:ext uri="{FF2B5EF4-FFF2-40B4-BE49-F238E27FC236}">
                <a16:creationId xmlns:a16="http://schemas.microsoft.com/office/drawing/2014/main" id="{EAAA8FFC-E26C-4A95-A0EA-8FA61291F3D4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22039" y="6357334"/>
            <a:ext cx="325466" cy="341740"/>
          </a:xfrm>
          <a:prstGeom prst="rect">
            <a:avLst/>
          </a:prstGeom>
        </p:spPr>
      </p:pic>
      <p:pic>
        <p:nvPicPr>
          <p:cNvPr id="57" name="Imagen 56">
            <a:extLst>
              <a:ext uri="{FF2B5EF4-FFF2-40B4-BE49-F238E27FC236}">
                <a16:creationId xmlns:a16="http://schemas.microsoft.com/office/drawing/2014/main" id="{034038C9-3152-4362-9043-8EE045E00000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6196" y="6480568"/>
            <a:ext cx="208231" cy="218505"/>
          </a:xfrm>
          <a:prstGeom prst="rect">
            <a:avLst/>
          </a:prstGeom>
        </p:spPr>
      </p:pic>
      <p:pic>
        <p:nvPicPr>
          <p:cNvPr id="58" name="Imagen 57">
            <a:extLst>
              <a:ext uri="{FF2B5EF4-FFF2-40B4-BE49-F238E27FC236}">
                <a16:creationId xmlns:a16="http://schemas.microsoft.com/office/drawing/2014/main" id="{10C091FD-F9B0-47C5-9AE9-239540332D4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25332" y="6288481"/>
            <a:ext cx="574476" cy="41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3932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0BE46563-0AF8-D4CE-73C0-03D0CBEB89E0}"/>
              </a:ext>
            </a:extLst>
          </p:cNvPr>
          <p:cNvSpPr/>
          <p:nvPr userDrawn="1"/>
        </p:nvSpPr>
        <p:spPr>
          <a:xfrm>
            <a:off x="6096001" y="0"/>
            <a:ext cx="6093675" cy="4436789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pic>
        <p:nvPicPr>
          <p:cNvPr id="8" name="object 3">
            <a:extLst>
              <a:ext uri="{FF2B5EF4-FFF2-40B4-BE49-F238E27FC236}">
                <a16:creationId xmlns:a16="http://schemas.microsoft.com/office/drawing/2014/main" id="{BA9409D1-A9BD-5F7D-AF9C-32F07DE1ED4B}"/>
              </a:ext>
            </a:extLst>
          </p:cNvPr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096000" cy="6852510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3B86B49A-E309-306F-54EA-1E91AEFD27BB}"/>
              </a:ext>
            </a:extLst>
          </p:cNvPr>
          <p:cNvSpPr/>
          <p:nvPr userDrawn="1"/>
        </p:nvSpPr>
        <p:spPr>
          <a:xfrm>
            <a:off x="3657179" y="5623873"/>
            <a:ext cx="1236412" cy="1234127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0" name="object 12">
            <a:extLst>
              <a:ext uri="{FF2B5EF4-FFF2-40B4-BE49-F238E27FC236}">
                <a16:creationId xmlns:a16="http://schemas.microsoft.com/office/drawing/2014/main" id="{5FE8D229-B039-4150-3CC7-A90C7A82C428}"/>
              </a:ext>
            </a:extLst>
          </p:cNvPr>
          <p:cNvSpPr/>
          <p:nvPr userDrawn="1"/>
        </p:nvSpPr>
        <p:spPr>
          <a:xfrm>
            <a:off x="2428305" y="4430306"/>
            <a:ext cx="1242631" cy="1219482"/>
          </a:xfrm>
          <a:custGeom>
            <a:avLst/>
            <a:gdLst/>
            <a:ahLst/>
            <a:cxnLst/>
            <a:rect l="l" t="t" r="r" b="b"/>
            <a:pathLst>
              <a:path w="1221739" h="1221739">
                <a:moveTo>
                  <a:pt x="1221257" y="0"/>
                </a:moveTo>
                <a:lnTo>
                  <a:pt x="0" y="0"/>
                </a:lnTo>
                <a:lnTo>
                  <a:pt x="0" y="1221257"/>
                </a:lnTo>
                <a:lnTo>
                  <a:pt x="1221257" y="1221257"/>
                </a:lnTo>
                <a:lnTo>
                  <a:pt x="1221257" y="0"/>
                </a:lnTo>
                <a:close/>
              </a:path>
            </a:pathLst>
          </a:custGeom>
          <a:solidFill>
            <a:srgbClr val="6BB188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D247D67-8E2B-31C5-C8A0-D5D6C35C3466}"/>
              </a:ext>
            </a:extLst>
          </p:cNvPr>
          <p:cNvSpPr/>
          <p:nvPr userDrawn="1"/>
        </p:nvSpPr>
        <p:spPr>
          <a:xfrm>
            <a:off x="1212899" y="5623873"/>
            <a:ext cx="1236412" cy="1234127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1CD11B8C-5E46-1D50-21DC-A81F63330B4D}"/>
              </a:ext>
            </a:extLst>
          </p:cNvPr>
          <p:cNvSpPr/>
          <p:nvPr userDrawn="1"/>
        </p:nvSpPr>
        <p:spPr>
          <a:xfrm>
            <a:off x="5012862" y="2"/>
            <a:ext cx="1083138" cy="985337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215ECAC5-8F58-7F5F-622B-0B7282FFADD6}"/>
              </a:ext>
            </a:extLst>
          </p:cNvPr>
          <p:cNvSpPr/>
          <p:nvPr userDrawn="1"/>
        </p:nvSpPr>
        <p:spPr>
          <a:xfrm>
            <a:off x="3946062" y="2"/>
            <a:ext cx="1083138" cy="985337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3A8E09E6-072B-3BB2-09B2-2F1D41A6B4AE}"/>
              </a:ext>
            </a:extLst>
          </p:cNvPr>
          <p:cNvSpPr/>
          <p:nvPr userDrawn="1"/>
        </p:nvSpPr>
        <p:spPr>
          <a:xfrm>
            <a:off x="2879262" y="2"/>
            <a:ext cx="1083138" cy="985337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pic>
        <p:nvPicPr>
          <p:cNvPr id="15" name="Imagen 14" descr="Patrón de fondo&#10;&#10;Descripción generada automáticamente">
            <a:extLst>
              <a:ext uri="{FF2B5EF4-FFF2-40B4-BE49-F238E27FC236}">
                <a16:creationId xmlns:a16="http://schemas.microsoft.com/office/drawing/2014/main" id="{D4448343-1AE6-F56C-54AC-92A22E41AFB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430306"/>
            <a:ext cx="1233122" cy="2427694"/>
          </a:xfrm>
          <a:prstGeom prst="rect">
            <a:avLst/>
          </a:prstGeom>
        </p:spPr>
      </p:pic>
      <p:sp>
        <p:nvSpPr>
          <p:cNvPr id="16" name="object 5">
            <a:extLst>
              <a:ext uri="{FF2B5EF4-FFF2-40B4-BE49-F238E27FC236}">
                <a16:creationId xmlns:a16="http://schemas.microsoft.com/office/drawing/2014/main" id="{8B60C17B-0742-9FC2-AB7E-A06FF6B60618}"/>
              </a:ext>
            </a:extLst>
          </p:cNvPr>
          <p:cNvSpPr/>
          <p:nvPr userDrawn="1"/>
        </p:nvSpPr>
        <p:spPr>
          <a:xfrm>
            <a:off x="4885851" y="4436789"/>
            <a:ext cx="1223010" cy="1210608"/>
          </a:xfrm>
          <a:custGeom>
            <a:avLst/>
            <a:gdLst/>
            <a:ahLst/>
            <a:cxnLst/>
            <a:rect l="l" t="t" r="r" b="b"/>
            <a:pathLst>
              <a:path w="1223010" h="1212850">
                <a:moveTo>
                  <a:pt x="1222997" y="0"/>
                </a:moveTo>
                <a:lnTo>
                  <a:pt x="1212697" y="0"/>
                </a:lnTo>
                <a:lnTo>
                  <a:pt x="1163924" y="962"/>
                </a:lnTo>
                <a:lnTo>
                  <a:pt x="1115639" y="3827"/>
                </a:lnTo>
                <a:lnTo>
                  <a:pt x="1067879" y="8557"/>
                </a:lnTo>
                <a:lnTo>
                  <a:pt x="1020681" y="15116"/>
                </a:lnTo>
                <a:lnTo>
                  <a:pt x="974080" y="23469"/>
                </a:lnTo>
                <a:lnTo>
                  <a:pt x="928112" y="33578"/>
                </a:lnTo>
                <a:lnTo>
                  <a:pt x="882815" y="45407"/>
                </a:lnTo>
                <a:lnTo>
                  <a:pt x="838224" y="58921"/>
                </a:lnTo>
                <a:lnTo>
                  <a:pt x="794375" y="74083"/>
                </a:lnTo>
                <a:lnTo>
                  <a:pt x="751305" y="90857"/>
                </a:lnTo>
                <a:lnTo>
                  <a:pt x="709050" y="109207"/>
                </a:lnTo>
                <a:lnTo>
                  <a:pt x="667646" y="129096"/>
                </a:lnTo>
                <a:lnTo>
                  <a:pt x="627129" y="150488"/>
                </a:lnTo>
                <a:lnTo>
                  <a:pt x="587536" y="173348"/>
                </a:lnTo>
                <a:lnTo>
                  <a:pt x="548902" y="197638"/>
                </a:lnTo>
                <a:lnTo>
                  <a:pt x="511265" y="223322"/>
                </a:lnTo>
                <a:lnTo>
                  <a:pt x="474660" y="250365"/>
                </a:lnTo>
                <a:lnTo>
                  <a:pt x="439123" y="278730"/>
                </a:lnTo>
                <a:lnTo>
                  <a:pt x="404691" y="308380"/>
                </a:lnTo>
                <a:lnTo>
                  <a:pt x="371400" y="339281"/>
                </a:lnTo>
                <a:lnTo>
                  <a:pt x="339286" y="371395"/>
                </a:lnTo>
                <a:lnTo>
                  <a:pt x="308385" y="404686"/>
                </a:lnTo>
                <a:lnTo>
                  <a:pt x="278734" y="439117"/>
                </a:lnTo>
                <a:lnTo>
                  <a:pt x="250369" y="474654"/>
                </a:lnTo>
                <a:lnTo>
                  <a:pt x="223326" y="511259"/>
                </a:lnTo>
                <a:lnTo>
                  <a:pt x="197641" y="548897"/>
                </a:lnTo>
                <a:lnTo>
                  <a:pt x="173350" y="587530"/>
                </a:lnTo>
                <a:lnTo>
                  <a:pt x="150491" y="627123"/>
                </a:lnTo>
                <a:lnTo>
                  <a:pt x="129098" y="667640"/>
                </a:lnTo>
                <a:lnTo>
                  <a:pt x="109209" y="709044"/>
                </a:lnTo>
                <a:lnTo>
                  <a:pt x="90859" y="751300"/>
                </a:lnTo>
                <a:lnTo>
                  <a:pt x="74085" y="794370"/>
                </a:lnTo>
                <a:lnTo>
                  <a:pt x="58923" y="838219"/>
                </a:lnTo>
                <a:lnTo>
                  <a:pt x="45408" y="882811"/>
                </a:lnTo>
                <a:lnTo>
                  <a:pt x="33578" y="928108"/>
                </a:lnTo>
                <a:lnTo>
                  <a:pt x="23469" y="974076"/>
                </a:lnTo>
                <a:lnTo>
                  <a:pt x="15117" y="1020678"/>
                </a:lnTo>
                <a:lnTo>
                  <a:pt x="8557" y="1067877"/>
                </a:lnTo>
                <a:lnTo>
                  <a:pt x="3827" y="1115637"/>
                </a:lnTo>
                <a:lnTo>
                  <a:pt x="962" y="1163923"/>
                </a:lnTo>
                <a:lnTo>
                  <a:pt x="0" y="1212697"/>
                </a:lnTo>
                <a:lnTo>
                  <a:pt x="1222997" y="1212697"/>
                </a:lnTo>
                <a:lnTo>
                  <a:pt x="1222997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7" name="object 16">
            <a:extLst>
              <a:ext uri="{FF2B5EF4-FFF2-40B4-BE49-F238E27FC236}">
                <a16:creationId xmlns:a16="http://schemas.microsoft.com/office/drawing/2014/main" id="{91098FAB-F165-EE15-2E69-55924EE693FB}"/>
              </a:ext>
            </a:extLst>
          </p:cNvPr>
          <p:cNvSpPr/>
          <p:nvPr userDrawn="1"/>
        </p:nvSpPr>
        <p:spPr>
          <a:xfrm>
            <a:off x="4889500" y="5640280"/>
            <a:ext cx="1221740" cy="1219482"/>
          </a:xfrm>
          <a:custGeom>
            <a:avLst/>
            <a:gdLst/>
            <a:ahLst/>
            <a:cxnLst/>
            <a:rect l="l" t="t" r="r" b="b"/>
            <a:pathLst>
              <a:path w="1221739" h="1221739">
                <a:moveTo>
                  <a:pt x="1221257" y="0"/>
                </a:moveTo>
                <a:lnTo>
                  <a:pt x="0" y="0"/>
                </a:lnTo>
                <a:lnTo>
                  <a:pt x="0" y="1221257"/>
                </a:lnTo>
                <a:lnTo>
                  <a:pt x="1221257" y="1221257"/>
                </a:lnTo>
                <a:lnTo>
                  <a:pt x="1221257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16">
            <a:extLst>
              <a:ext uri="{FF2B5EF4-FFF2-40B4-BE49-F238E27FC236}">
                <a16:creationId xmlns:a16="http://schemas.microsoft.com/office/drawing/2014/main" id="{3387D0DD-C550-57B3-4353-CB37A181170D}"/>
              </a:ext>
            </a:extLst>
          </p:cNvPr>
          <p:cNvSpPr/>
          <p:nvPr userDrawn="1"/>
        </p:nvSpPr>
        <p:spPr>
          <a:xfrm>
            <a:off x="5029200" y="995108"/>
            <a:ext cx="1073624" cy="961351"/>
          </a:xfrm>
          <a:custGeom>
            <a:avLst/>
            <a:gdLst/>
            <a:ahLst/>
            <a:cxnLst/>
            <a:rect l="l" t="t" r="r" b="b"/>
            <a:pathLst>
              <a:path w="1221739" h="1221739">
                <a:moveTo>
                  <a:pt x="1221257" y="0"/>
                </a:moveTo>
                <a:lnTo>
                  <a:pt x="0" y="0"/>
                </a:lnTo>
                <a:lnTo>
                  <a:pt x="0" y="1221257"/>
                </a:lnTo>
                <a:lnTo>
                  <a:pt x="1221257" y="1221257"/>
                </a:lnTo>
                <a:lnTo>
                  <a:pt x="1221257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21" name="Grupo 20">
            <a:extLst>
              <a:ext uri="{FF2B5EF4-FFF2-40B4-BE49-F238E27FC236}">
                <a16:creationId xmlns:a16="http://schemas.microsoft.com/office/drawing/2014/main" id="{72F1D396-F8FA-9C63-E0DC-3CD1D006BAC1}"/>
              </a:ext>
            </a:extLst>
          </p:cNvPr>
          <p:cNvGrpSpPr/>
          <p:nvPr userDrawn="1"/>
        </p:nvGrpSpPr>
        <p:grpSpPr>
          <a:xfrm>
            <a:off x="-6824" y="4417769"/>
            <a:ext cx="1224979" cy="1229623"/>
            <a:chOff x="-6824" y="4376003"/>
            <a:chExt cx="1224979" cy="1231900"/>
          </a:xfrm>
        </p:grpSpPr>
        <p:sp>
          <p:nvSpPr>
            <p:cNvPr id="22" name="object 6">
              <a:extLst>
                <a:ext uri="{FF2B5EF4-FFF2-40B4-BE49-F238E27FC236}">
                  <a16:creationId xmlns:a16="http://schemas.microsoft.com/office/drawing/2014/main" id="{CB32DD6C-C583-2520-AAFF-39D40ED291C8}"/>
                </a:ext>
              </a:extLst>
            </p:cNvPr>
            <p:cNvSpPr/>
            <p:nvPr/>
          </p:nvSpPr>
          <p:spPr>
            <a:xfrm>
              <a:off x="-6824" y="4376003"/>
              <a:ext cx="615950" cy="1231900"/>
            </a:xfrm>
            <a:custGeom>
              <a:avLst/>
              <a:gdLst/>
              <a:ahLst/>
              <a:cxnLst/>
              <a:rect l="l" t="t" r="r" b="b"/>
              <a:pathLst>
                <a:path w="615950" h="1231900">
                  <a:moveTo>
                    <a:pt x="615950" y="0"/>
                  </a:moveTo>
                  <a:lnTo>
                    <a:pt x="567813" y="1853"/>
                  </a:lnTo>
                  <a:lnTo>
                    <a:pt x="520690" y="7321"/>
                  </a:lnTo>
                  <a:lnTo>
                    <a:pt x="474717" y="16267"/>
                  </a:lnTo>
                  <a:lnTo>
                    <a:pt x="430031" y="28554"/>
                  </a:lnTo>
                  <a:lnTo>
                    <a:pt x="386770" y="44046"/>
                  </a:lnTo>
                  <a:lnTo>
                    <a:pt x="345069" y="62605"/>
                  </a:lnTo>
                  <a:lnTo>
                    <a:pt x="305067" y="84094"/>
                  </a:lnTo>
                  <a:lnTo>
                    <a:pt x="266899" y="108377"/>
                  </a:lnTo>
                  <a:lnTo>
                    <a:pt x="230703" y="135316"/>
                  </a:lnTo>
                  <a:lnTo>
                    <a:pt x="196616" y="164775"/>
                  </a:lnTo>
                  <a:lnTo>
                    <a:pt x="164775" y="196616"/>
                  </a:lnTo>
                  <a:lnTo>
                    <a:pt x="135316" y="230703"/>
                  </a:lnTo>
                  <a:lnTo>
                    <a:pt x="108377" y="266899"/>
                  </a:lnTo>
                  <a:lnTo>
                    <a:pt x="84094" y="305067"/>
                  </a:lnTo>
                  <a:lnTo>
                    <a:pt x="62605" y="345069"/>
                  </a:lnTo>
                  <a:lnTo>
                    <a:pt x="44046" y="386770"/>
                  </a:lnTo>
                  <a:lnTo>
                    <a:pt x="28554" y="430031"/>
                  </a:lnTo>
                  <a:lnTo>
                    <a:pt x="16267" y="474717"/>
                  </a:lnTo>
                  <a:lnTo>
                    <a:pt x="7321" y="520690"/>
                  </a:lnTo>
                  <a:lnTo>
                    <a:pt x="1853" y="567813"/>
                  </a:lnTo>
                  <a:lnTo>
                    <a:pt x="0" y="615950"/>
                  </a:lnTo>
                  <a:lnTo>
                    <a:pt x="1853" y="664086"/>
                  </a:lnTo>
                  <a:lnTo>
                    <a:pt x="7321" y="711209"/>
                  </a:lnTo>
                  <a:lnTo>
                    <a:pt x="16267" y="757182"/>
                  </a:lnTo>
                  <a:lnTo>
                    <a:pt x="28554" y="801868"/>
                  </a:lnTo>
                  <a:lnTo>
                    <a:pt x="44046" y="845129"/>
                  </a:lnTo>
                  <a:lnTo>
                    <a:pt x="62605" y="886830"/>
                  </a:lnTo>
                  <a:lnTo>
                    <a:pt x="84094" y="926832"/>
                  </a:lnTo>
                  <a:lnTo>
                    <a:pt x="108377" y="965000"/>
                  </a:lnTo>
                  <a:lnTo>
                    <a:pt x="135316" y="1001196"/>
                  </a:lnTo>
                  <a:lnTo>
                    <a:pt x="164775" y="1035283"/>
                  </a:lnTo>
                  <a:lnTo>
                    <a:pt x="196616" y="1067124"/>
                  </a:lnTo>
                  <a:lnTo>
                    <a:pt x="230703" y="1096583"/>
                  </a:lnTo>
                  <a:lnTo>
                    <a:pt x="266899" y="1123522"/>
                  </a:lnTo>
                  <a:lnTo>
                    <a:pt x="305067" y="1147805"/>
                  </a:lnTo>
                  <a:lnTo>
                    <a:pt x="345069" y="1169294"/>
                  </a:lnTo>
                  <a:lnTo>
                    <a:pt x="386770" y="1187853"/>
                  </a:lnTo>
                  <a:lnTo>
                    <a:pt x="430031" y="1203345"/>
                  </a:lnTo>
                  <a:lnTo>
                    <a:pt x="474717" y="1215632"/>
                  </a:lnTo>
                  <a:lnTo>
                    <a:pt x="520690" y="1224578"/>
                  </a:lnTo>
                  <a:lnTo>
                    <a:pt x="567813" y="1230046"/>
                  </a:lnTo>
                  <a:lnTo>
                    <a:pt x="615950" y="1231900"/>
                  </a:lnTo>
                  <a:lnTo>
                    <a:pt x="615950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23" name="Forma libre: forma 22">
              <a:extLst>
                <a:ext uri="{FF2B5EF4-FFF2-40B4-BE49-F238E27FC236}">
                  <a16:creationId xmlns:a16="http://schemas.microsoft.com/office/drawing/2014/main" id="{581D127E-3ED2-80E2-B593-0306FA07AC23}"/>
                </a:ext>
              </a:extLst>
            </p:cNvPr>
            <p:cNvSpPr/>
            <p:nvPr/>
          </p:nvSpPr>
          <p:spPr>
            <a:xfrm>
              <a:off x="609600" y="4381083"/>
              <a:ext cx="608555" cy="1221740"/>
            </a:xfrm>
            <a:custGeom>
              <a:avLst/>
              <a:gdLst>
                <a:gd name="connsiteX0" fmla="*/ 0 w 859370"/>
                <a:gd name="connsiteY0" fmla="*/ 0 h 1725280"/>
                <a:gd name="connsiteX1" fmla="*/ 4111 w 859370"/>
                <a:gd name="connsiteY1" fmla="*/ 0 h 1725280"/>
                <a:gd name="connsiteX2" fmla="*/ 84676 w 859370"/>
                <a:gd name="connsiteY2" fmla="*/ 4068 h 1725280"/>
                <a:gd name="connsiteX3" fmla="*/ 859370 w 859370"/>
                <a:gd name="connsiteY3" fmla="*/ 862536 h 1725280"/>
                <a:gd name="connsiteX4" fmla="*/ 84676 w 859370"/>
                <a:gd name="connsiteY4" fmla="*/ 1721004 h 1725280"/>
                <a:gd name="connsiteX5" fmla="*/ 0 w 859370"/>
                <a:gd name="connsiteY5" fmla="*/ 1725280 h 1725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59370" h="1725280">
                  <a:moveTo>
                    <a:pt x="0" y="0"/>
                  </a:moveTo>
                  <a:lnTo>
                    <a:pt x="4111" y="0"/>
                  </a:lnTo>
                  <a:lnTo>
                    <a:pt x="84676" y="4068"/>
                  </a:lnTo>
                  <a:cubicBezTo>
                    <a:pt x="519810" y="48259"/>
                    <a:pt x="859370" y="415743"/>
                    <a:pt x="859370" y="862536"/>
                  </a:cubicBezTo>
                  <a:cubicBezTo>
                    <a:pt x="859370" y="1309329"/>
                    <a:pt x="519810" y="1676814"/>
                    <a:pt x="84676" y="1721004"/>
                  </a:cubicBezTo>
                  <a:lnTo>
                    <a:pt x="0" y="1725280"/>
                  </a:lnTo>
                  <a:close/>
                </a:path>
              </a:pathLst>
            </a:custGeom>
            <a:solidFill>
              <a:srgbClr val="6BB1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 sz="1797"/>
            </a:p>
          </p:txBody>
        </p:sp>
      </p:grpSp>
      <p:pic>
        <p:nvPicPr>
          <p:cNvPr id="24" name="Imagen 23" descr="Logotipo&#10;&#10;Descripción generada automáticamente">
            <a:extLst>
              <a:ext uri="{FF2B5EF4-FFF2-40B4-BE49-F238E27FC236}">
                <a16:creationId xmlns:a16="http://schemas.microsoft.com/office/drawing/2014/main" id="{CD3A48FE-86EE-9668-0A0C-95A6EB20177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3496" y="107852"/>
            <a:ext cx="2223512" cy="985337"/>
          </a:xfrm>
          <a:prstGeom prst="rect">
            <a:avLst/>
          </a:prstGeom>
        </p:spPr>
      </p:pic>
      <p:pic>
        <p:nvPicPr>
          <p:cNvPr id="25" name="Imagen 24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376ADDD9-F84C-BEC0-1BFA-10C9201241A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0438" y="158457"/>
            <a:ext cx="658385" cy="702490"/>
          </a:xfrm>
          <a:prstGeom prst="rect">
            <a:avLst/>
          </a:prstGeom>
        </p:spPr>
      </p:pic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E1146FC4-63CA-7E60-F573-701E17416F7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5010" y="4737755"/>
            <a:ext cx="490696" cy="604584"/>
          </a:xfrm>
          <a:prstGeom prst="rect">
            <a:avLst/>
          </a:prstGeom>
        </p:spPr>
      </p:pic>
      <p:pic>
        <p:nvPicPr>
          <p:cNvPr id="27" name="Imagen 26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9215EF1C-A878-5A3F-37E5-F719033B452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6319" y="337170"/>
            <a:ext cx="612979" cy="423005"/>
          </a:xfrm>
          <a:prstGeom prst="rect">
            <a:avLst/>
          </a:prstGeom>
        </p:spPr>
      </p:pic>
      <p:pic>
        <p:nvPicPr>
          <p:cNvPr id="28" name="Imagen 27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55DDD743-CAE6-4771-0A9B-B1F3BBD38C47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3434" y="284507"/>
            <a:ext cx="552437" cy="521202"/>
          </a:xfrm>
          <a:prstGeom prst="rect">
            <a:avLst/>
          </a:prstGeom>
        </p:spPr>
      </p:pic>
      <p:pic>
        <p:nvPicPr>
          <p:cNvPr id="29" name="Imagen 28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ED03888B-AF6E-9876-98EC-66A1AAB79B4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76050" y="5940076"/>
            <a:ext cx="590369" cy="619889"/>
          </a:xfrm>
          <a:prstGeom prst="rect">
            <a:avLst/>
          </a:prstGeom>
        </p:spPr>
      </p:pic>
      <p:pic>
        <p:nvPicPr>
          <p:cNvPr id="31" name="Imagen 30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C6FA8A68-E321-F480-0EEB-D680C1776B6C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88431" y="1236250"/>
            <a:ext cx="454410" cy="476829"/>
          </a:xfrm>
          <a:prstGeom prst="rect">
            <a:avLst/>
          </a:prstGeom>
        </p:spPr>
      </p:pic>
      <p:pic>
        <p:nvPicPr>
          <p:cNvPr id="32" name="Imagen 31" descr="Imagen que contiene Texto&#10;&#10;Descripción generada automáticamente">
            <a:extLst>
              <a:ext uri="{FF2B5EF4-FFF2-40B4-BE49-F238E27FC236}">
                <a16:creationId xmlns:a16="http://schemas.microsoft.com/office/drawing/2014/main" id="{491B8AE0-AB3C-E529-4BB5-52CCEEC9424D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54226" y="5940076"/>
            <a:ext cx="825311" cy="600042"/>
          </a:xfrm>
          <a:prstGeom prst="rect">
            <a:avLst/>
          </a:prstGeom>
        </p:spPr>
      </p:pic>
      <p:sp>
        <p:nvSpPr>
          <p:cNvPr id="34" name="Marcador de texto 33">
            <a:extLst>
              <a:ext uri="{FF2B5EF4-FFF2-40B4-BE49-F238E27FC236}">
                <a16:creationId xmlns:a16="http://schemas.microsoft.com/office/drawing/2014/main" id="{DFC5C3F9-259A-36CA-3B03-0D0FA6D957E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34200" y="1733115"/>
            <a:ext cx="4495800" cy="1427693"/>
          </a:xfrm>
          <a:prstGeom prst="rect">
            <a:avLst/>
          </a:prstGeom>
        </p:spPr>
        <p:txBody>
          <a:bodyPr/>
          <a:lstStyle>
            <a:lvl1pPr>
              <a:defRPr sz="3194">
                <a:solidFill>
                  <a:srgbClr val="003399"/>
                </a:solidFill>
                <a:latin typeface="EC Square Sans Pro" panose="020B050604000002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presentation</a:t>
            </a:r>
            <a:endParaRPr lang="es-ES" dirty="0"/>
          </a:p>
        </p:txBody>
      </p:sp>
      <p:sp>
        <p:nvSpPr>
          <p:cNvPr id="35" name="Marcador de texto 33">
            <a:extLst>
              <a:ext uri="{FF2B5EF4-FFF2-40B4-BE49-F238E27FC236}">
                <a16:creationId xmlns:a16="http://schemas.microsoft.com/office/drawing/2014/main" id="{850E120E-924B-F0F4-3400-13B1861D1B2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34200" y="4094513"/>
            <a:ext cx="4495800" cy="323256"/>
          </a:xfrm>
          <a:prstGeom prst="rect">
            <a:avLst/>
          </a:prstGeom>
        </p:spPr>
        <p:txBody>
          <a:bodyPr/>
          <a:lstStyle>
            <a:lvl1pPr>
              <a:defRPr sz="1397">
                <a:solidFill>
                  <a:schemeClr val="tx1"/>
                </a:solidFill>
                <a:latin typeface="EC Square Sans Pro" panose="020B050604000002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Date</a:t>
            </a:r>
          </a:p>
        </p:txBody>
      </p:sp>
      <p:pic>
        <p:nvPicPr>
          <p:cNvPr id="37" name="Imagen 36">
            <a:extLst>
              <a:ext uri="{FF2B5EF4-FFF2-40B4-BE49-F238E27FC236}">
                <a16:creationId xmlns:a16="http://schemas.microsoft.com/office/drawing/2014/main" id="{5505FB79-408A-43F3-9FF6-95F9DFF43961}"/>
              </a:ext>
            </a:extLst>
          </p:cNvPr>
          <p:cNvPicPr/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786168" y="6169903"/>
            <a:ext cx="2197370" cy="5592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38357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0CA36E8E-0A33-5274-9B20-FA55833A1773}"/>
              </a:ext>
            </a:extLst>
          </p:cNvPr>
          <p:cNvSpPr/>
          <p:nvPr userDrawn="1"/>
        </p:nvSpPr>
        <p:spPr>
          <a:xfrm>
            <a:off x="1" y="1"/>
            <a:ext cx="12190095" cy="1331034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F22D81F-284A-1E86-CDFC-06EBD9FC61C1}"/>
              </a:ext>
            </a:extLst>
          </p:cNvPr>
          <p:cNvSpPr/>
          <p:nvPr userDrawn="1"/>
        </p:nvSpPr>
        <p:spPr>
          <a:xfrm>
            <a:off x="1" y="1343710"/>
            <a:ext cx="12190095" cy="5501614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0" name="Forma libre: forma 9">
            <a:extLst>
              <a:ext uri="{FF2B5EF4-FFF2-40B4-BE49-F238E27FC236}">
                <a16:creationId xmlns:a16="http://schemas.microsoft.com/office/drawing/2014/main" id="{84A85037-8DE1-0DBD-A171-577658B9F160}"/>
              </a:ext>
            </a:extLst>
          </p:cNvPr>
          <p:cNvSpPr/>
          <p:nvPr userDrawn="1"/>
        </p:nvSpPr>
        <p:spPr>
          <a:xfrm>
            <a:off x="0" y="-1"/>
            <a:ext cx="666750" cy="1331035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pic>
        <p:nvPicPr>
          <p:cNvPr id="11" name="Imagen 10" descr="Patrón de fondo&#10;&#10;Descripción generada automáticamente">
            <a:extLst>
              <a:ext uri="{FF2B5EF4-FFF2-40B4-BE49-F238E27FC236}">
                <a16:creationId xmlns:a16="http://schemas.microsoft.com/office/drawing/2014/main" id="{D010E416-D3B4-FC0D-F665-03FDFBA7F4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7528" y="-33149"/>
            <a:ext cx="1364472" cy="2625498"/>
          </a:xfrm>
          <a:prstGeom prst="rect">
            <a:avLst/>
          </a:prstGeom>
        </p:spPr>
      </p:pic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F67356BD-4749-0896-0E29-3E10E5E24FB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462693"/>
            <a:ext cx="9677400" cy="608473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INDEX</a:t>
            </a:r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D7674A61-571D-8459-8B4C-3884F8256E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2002890"/>
            <a:ext cx="9677400" cy="4183253"/>
          </a:xfrm>
          <a:prstGeom prst="rect">
            <a:avLst/>
          </a:prstGeom>
        </p:spPr>
        <p:txBody>
          <a:bodyPr/>
          <a:lstStyle>
            <a:lvl1pPr marL="342283" indent="-342283">
              <a:spcBef>
                <a:spcPts val="998"/>
              </a:spcBef>
              <a:buFont typeface="+mj-lt"/>
              <a:buAutoNum type="arabicPeriod"/>
              <a:defRPr sz="1597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_tradnl" dirty="0"/>
              <a:t>P</a:t>
            </a:r>
            <a:r>
              <a:rPr lang="es-ES" dirty="0"/>
              <a:t>unto 1</a:t>
            </a:r>
          </a:p>
          <a:p>
            <a:pPr lvl="0"/>
            <a:r>
              <a:rPr lang="es-ES" dirty="0"/>
              <a:t>Punto 2</a:t>
            </a:r>
          </a:p>
          <a:p>
            <a:pPr lvl="0"/>
            <a:r>
              <a:rPr lang="es-ES" dirty="0"/>
              <a:t>Punto 3</a:t>
            </a:r>
          </a:p>
          <a:p>
            <a:pPr lvl="0"/>
            <a:r>
              <a:rPr lang="es-ES" dirty="0"/>
              <a:t>Punto 4</a:t>
            </a:r>
          </a:p>
          <a:p>
            <a:pPr lvl="0"/>
            <a:r>
              <a:rPr lang="es-ES" dirty="0"/>
              <a:t>Punto 5</a:t>
            </a:r>
          </a:p>
          <a:p>
            <a:pPr lvl="0"/>
            <a:r>
              <a:rPr lang="es-ES" dirty="0"/>
              <a:t>Punto 6</a:t>
            </a:r>
          </a:p>
          <a:p>
            <a:pPr lvl="0"/>
            <a:r>
              <a:rPr lang="es-ES" dirty="0"/>
              <a:t>Punto 7</a:t>
            </a:r>
          </a:p>
          <a:p>
            <a:pPr lvl="0"/>
            <a:r>
              <a:rPr lang="es-ES" dirty="0"/>
              <a:t>Punto 8</a:t>
            </a:r>
          </a:p>
          <a:p>
            <a:pPr lvl="0"/>
            <a:r>
              <a:rPr lang="es-ES" dirty="0"/>
              <a:t>Punto 9</a:t>
            </a:r>
          </a:p>
          <a:p>
            <a:pPr lvl="0"/>
            <a:r>
              <a:rPr lang="es-ES" dirty="0"/>
              <a:t>Punto 10</a:t>
            </a:r>
          </a:p>
        </p:txBody>
      </p:sp>
    </p:spTree>
    <p:extLst>
      <p:ext uri="{BB962C8B-B14F-4D97-AF65-F5344CB8AC3E}">
        <p14:creationId xmlns:p14="http://schemas.microsoft.com/office/powerpoint/2010/main" val="25716435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24937448-765A-F40D-C75A-7DE7E819376F}"/>
              </a:ext>
            </a:extLst>
          </p:cNvPr>
          <p:cNvSpPr/>
          <p:nvPr userDrawn="1"/>
        </p:nvSpPr>
        <p:spPr>
          <a:xfrm>
            <a:off x="11531601" y="1315899"/>
            <a:ext cx="658495" cy="5537106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5F0F9FEC-EB76-6F86-A3A5-5515E3EFDE89}"/>
              </a:ext>
            </a:extLst>
          </p:cNvPr>
          <p:cNvGrpSpPr/>
          <p:nvPr userDrawn="1"/>
        </p:nvGrpSpPr>
        <p:grpSpPr>
          <a:xfrm>
            <a:off x="10226527" y="4348"/>
            <a:ext cx="1963420" cy="1307584"/>
            <a:chOff x="10226527" y="4356"/>
            <a:chExt cx="1963420" cy="1310005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E2F8714-D35E-CC42-0386-9E2EC442F2A0}"/>
                </a:ext>
              </a:extLst>
            </p:cNvPr>
            <p:cNvSpPr/>
            <p:nvPr/>
          </p:nvSpPr>
          <p:spPr>
            <a:xfrm>
              <a:off x="10879620" y="4356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D4F62FC4-DB52-EB92-FBD8-4DB9D18EAD95}"/>
                </a:ext>
              </a:extLst>
            </p:cNvPr>
            <p:cNvSpPr/>
            <p:nvPr/>
          </p:nvSpPr>
          <p:spPr>
            <a:xfrm>
              <a:off x="11534609" y="658939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ECFE1777-D564-EBE0-B8BD-13B0EAD3B06E}"/>
                </a:ext>
              </a:extLst>
            </p:cNvPr>
            <p:cNvSpPr/>
            <p:nvPr/>
          </p:nvSpPr>
          <p:spPr>
            <a:xfrm>
              <a:off x="11534621" y="4363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7222ACF4-4339-F646-1093-9A14936D7D38}"/>
                </a:ext>
              </a:extLst>
            </p:cNvPr>
            <p:cNvSpPr/>
            <p:nvPr/>
          </p:nvSpPr>
          <p:spPr>
            <a:xfrm>
              <a:off x="10226527" y="4357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11686469" y="786424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9462631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01EFBFAC-F326-45C6-ABF7-4AD0BDCB44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43958" y="126697"/>
            <a:ext cx="562243" cy="408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846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5BFD59-24FF-0A18-955E-B3DB2B76CF2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52E3F5-8785-8030-3FD8-E0257D3049DD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FC58389-BD9D-1BD9-8056-6F3AB53D0DC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302213-3AF7-4E3B-BFF3-C302076BB46B}" type="datetime1">
              <a:rPr lang="nl-NL"/>
              <a:pPr lvl="0"/>
              <a:t>12-11-2024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3140252-EAA0-367C-B94A-13DC74D60DC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EDD3E4D-739C-D62F-273D-09BFD1E47F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0AF028-E701-4849-A94A-07E42333716A}" type="slidenum"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2281569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8403917" y="4037473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13" name="object 10">
            <a:extLst>
              <a:ext uri="{FF2B5EF4-FFF2-40B4-BE49-F238E27FC236}">
                <a16:creationId xmlns:a16="http://schemas.microsoft.com/office/drawing/2014/main" id="{149D66F7-389A-27C8-9535-F6BDB12495A8}"/>
              </a:ext>
            </a:extLst>
          </p:cNvPr>
          <p:cNvGrpSpPr/>
          <p:nvPr userDrawn="1"/>
        </p:nvGrpSpPr>
        <p:grpSpPr>
          <a:xfrm>
            <a:off x="9079413" y="4693533"/>
            <a:ext cx="366395" cy="365718"/>
            <a:chOff x="11699374" y="787880"/>
            <a:chExt cx="366395" cy="366395"/>
          </a:xfrm>
        </p:grpSpPr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6B046D43-FE73-E956-8C8B-C27DF4114D34}"/>
                </a:ext>
              </a:extLst>
            </p:cNvPr>
            <p:cNvSpPr/>
            <p:nvPr/>
          </p:nvSpPr>
          <p:spPr>
            <a:xfrm>
              <a:off x="11699374" y="787880"/>
              <a:ext cx="252095" cy="366395"/>
            </a:xfrm>
            <a:custGeom>
              <a:avLst/>
              <a:gdLst/>
              <a:ahLst/>
              <a:cxnLst/>
              <a:rect l="l" t="t" r="r" b="b"/>
              <a:pathLst>
                <a:path w="252095" h="366394">
                  <a:moveTo>
                    <a:pt x="117894" y="0"/>
                  </a:moveTo>
                  <a:lnTo>
                    <a:pt x="0" y="204190"/>
                  </a:lnTo>
                  <a:lnTo>
                    <a:pt x="0" y="365912"/>
                  </a:lnTo>
                  <a:lnTo>
                    <a:pt x="189839" y="365912"/>
                  </a:lnTo>
                  <a:lnTo>
                    <a:pt x="139192" y="176898"/>
                  </a:lnTo>
                  <a:lnTo>
                    <a:pt x="219176" y="176898"/>
                  </a:lnTo>
                  <a:lnTo>
                    <a:pt x="251739" y="120484"/>
                  </a:lnTo>
                  <a:lnTo>
                    <a:pt x="188636" y="103581"/>
                  </a:lnTo>
                  <a:lnTo>
                    <a:pt x="149631" y="103581"/>
                  </a:lnTo>
                  <a:lnTo>
                    <a:pt x="145554" y="99504"/>
                  </a:lnTo>
                  <a:lnTo>
                    <a:pt x="145554" y="89446"/>
                  </a:lnTo>
                  <a:lnTo>
                    <a:pt x="149631" y="85369"/>
                  </a:lnTo>
                  <a:lnTo>
                    <a:pt x="178694" y="85369"/>
                  </a:lnTo>
                  <a:lnTo>
                    <a:pt x="175539" y="73596"/>
                  </a:lnTo>
                  <a:lnTo>
                    <a:pt x="132613" y="62103"/>
                  </a:lnTo>
                  <a:lnTo>
                    <a:pt x="132613" y="40640"/>
                  </a:lnTo>
                  <a:lnTo>
                    <a:pt x="131604" y="29312"/>
                  </a:lnTo>
                  <a:lnTo>
                    <a:pt x="128697" y="18648"/>
                  </a:lnTo>
                  <a:lnTo>
                    <a:pt x="124067" y="8819"/>
                  </a:lnTo>
                  <a:lnTo>
                    <a:pt x="117894" y="0"/>
                  </a:lnTo>
                  <a:close/>
                </a:path>
                <a:path w="252095" h="366394">
                  <a:moveTo>
                    <a:pt x="178694" y="85369"/>
                  </a:moveTo>
                  <a:lnTo>
                    <a:pt x="159689" y="85369"/>
                  </a:lnTo>
                  <a:lnTo>
                    <a:pt x="163766" y="89446"/>
                  </a:lnTo>
                  <a:lnTo>
                    <a:pt x="163766" y="99504"/>
                  </a:lnTo>
                  <a:lnTo>
                    <a:pt x="159689" y="103581"/>
                  </a:lnTo>
                  <a:lnTo>
                    <a:pt x="188636" y="103581"/>
                  </a:lnTo>
                  <a:lnTo>
                    <a:pt x="183184" y="102120"/>
                  </a:lnTo>
                  <a:lnTo>
                    <a:pt x="178694" y="853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pic>
          <p:nvPicPr>
            <p:cNvPr id="15" name="object 12">
              <a:extLst>
                <a:ext uri="{FF2B5EF4-FFF2-40B4-BE49-F238E27FC236}">
                  <a16:creationId xmlns:a16="http://schemas.microsoft.com/office/drawing/2014/main" id="{CAB1DC75-AD94-0D27-7B2A-B2CB1C818F4D}"/>
                </a:ext>
              </a:extLst>
            </p:cNvPr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889220" y="908366"/>
              <a:ext cx="176060" cy="245427"/>
            </a:xfrm>
            <a:prstGeom prst="rect">
              <a:avLst/>
            </a:prstGeom>
          </p:spPr>
        </p:pic>
      </p:grp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8008947" cy="532414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CF32833A-DE42-477E-8ECB-D31CF466537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45126" y="101900"/>
            <a:ext cx="277784" cy="32326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031C6246-1E84-4ABA-962E-B846279FA4E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7705" y="209002"/>
            <a:ext cx="164961" cy="220720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89277BF-206A-4189-B191-D6B66D4EC1E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505" y="243663"/>
            <a:ext cx="247162" cy="186058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C43C3A26-923F-4AA9-8A83-9442CE62544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49199" y="213589"/>
            <a:ext cx="209412" cy="216132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CDBECE55-D510-45A4-BC30-0396507BFEF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83453" y="192854"/>
            <a:ext cx="209411" cy="236868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42D8253-937C-4829-BEC8-A9989C111E6C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74216" y="255801"/>
            <a:ext cx="150143" cy="173921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B4F3FD2C-58EA-4684-A79C-DBB58F2D302E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79509" y="191428"/>
            <a:ext cx="300983" cy="238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2705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24937448-765A-F40D-C75A-7DE7E819376F}"/>
              </a:ext>
            </a:extLst>
          </p:cNvPr>
          <p:cNvSpPr/>
          <p:nvPr userDrawn="1"/>
        </p:nvSpPr>
        <p:spPr>
          <a:xfrm>
            <a:off x="11683123" y="1405263"/>
            <a:ext cx="506973" cy="5447742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5F0F9FEC-EB76-6F86-A3A5-5515E3EFDE89}"/>
              </a:ext>
            </a:extLst>
          </p:cNvPr>
          <p:cNvGrpSpPr/>
          <p:nvPr userDrawn="1"/>
        </p:nvGrpSpPr>
        <p:grpSpPr>
          <a:xfrm>
            <a:off x="11691079" y="0"/>
            <a:ext cx="506973" cy="1910809"/>
            <a:chOff x="14162837" y="-3882934"/>
            <a:chExt cx="655320" cy="257676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E2F8714-D35E-CC42-0386-9E2EC442F2A0}"/>
                </a:ext>
              </a:extLst>
            </p:cNvPr>
            <p:cNvSpPr/>
            <p:nvPr/>
          </p:nvSpPr>
          <p:spPr>
            <a:xfrm>
              <a:off x="14162837" y="-3297916"/>
              <a:ext cx="655320" cy="655321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D4F62FC4-DB52-EB92-FBD8-4DB9D18EAD95}"/>
                </a:ext>
              </a:extLst>
            </p:cNvPr>
            <p:cNvSpPr/>
            <p:nvPr/>
          </p:nvSpPr>
          <p:spPr>
            <a:xfrm>
              <a:off x="14162837" y="-2643231"/>
              <a:ext cx="655320" cy="655321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ECFE1777-D564-EBE0-B8BD-13B0EAD3B06E}"/>
                </a:ext>
              </a:extLst>
            </p:cNvPr>
            <p:cNvSpPr/>
            <p:nvPr/>
          </p:nvSpPr>
          <p:spPr>
            <a:xfrm>
              <a:off x="14162837" y="-3882934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7222ACF4-4339-F646-1093-9A14936D7D38}"/>
                </a:ext>
              </a:extLst>
            </p:cNvPr>
            <p:cNvSpPr/>
            <p:nvPr/>
          </p:nvSpPr>
          <p:spPr>
            <a:xfrm rot="16200000">
              <a:off x="14136321" y="-1961395"/>
              <a:ext cx="681738" cy="628706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8403917" y="4037473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13" name="object 10">
            <a:extLst>
              <a:ext uri="{FF2B5EF4-FFF2-40B4-BE49-F238E27FC236}">
                <a16:creationId xmlns:a16="http://schemas.microsoft.com/office/drawing/2014/main" id="{149D66F7-389A-27C8-9535-F6BDB12495A8}"/>
              </a:ext>
            </a:extLst>
          </p:cNvPr>
          <p:cNvGrpSpPr/>
          <p:nvPr userDrawn="1"/>
        </p:nvGrpSpPr>
        <p:grpSpPr>
          <a:xfrm>
            <a:off x="9079413" y="4693533"/>
            <a:ext cx="366395" cy="365718"/>
            <a:chOff x="11699374" y="787880"/>
            <a:chExt cx="366395" cy="366395"/>
          </a:xfrm>
        </p:grpSpPr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6B046D43-FE73-E956-8C8B-C27DF4114D34}"/>
                </a:ext>
              </a:extLst>
            </p:cNvPr>
            <p:cNvSpPr/>
            <p:nvPr/>
          </p:nvSpPr>
          <p:spPr>
            <a:xfrm>
              <a:off x="11699374" y="787880"/>
              <a:ext cx="252095" cy="366395"/>
            </a:xfrm>
            <a:custGeom>
              <a:avLst/>
              <a:gdLst/>
              <a:ahLst/>
              <a:cxnLst/>
              <a:rect l="l" t="t" r="r" b="b"/>
              <a:pathLst>
                <a:path w="252095" h="366394">
                  <a:moveTo>
                    <a:pt x="117894" y="0"/>
                  </a:moveTo>
                  <a:lnTo>
                    <a:pt x="0" y="204190"/>
                  </a:lnTo>
                  <a:lnTo>
                    <a:pt x="0" y="365912"/>
                  </a:lnTo>
                  <a:lnTo>
                    <a:pt x="189839" y="365912"/>
                  </a:lnTo>
                  <a:lnTo>
                    <a:pt x="139192" y="176898"/>
                  </a:lnTo>
                  <a:lnTo>
                    <a:pt x="219176" y="176898"/>
                  </a:lnTo>
                  <a:lnTo>
                    <a:pt x="251739" y="120484"/>
                  </a:lnTo>
                  <a:lnTo>
                    <a:pt x="188636" y="103581"/>
                  </a:lnTo>
                  <a:lnTo>
                    <a:pt x="149631" y="103581"/>
                  </a:lnTo>
                  <a:lnTo>
                    <a:pt x="145554" y="99504"/>
                  </a:lnTo>
                  <a:lnTo>
                    <a:pt x="145554" y="89446"/>
                  </a:lnTo>
                  <a:lnTo>
                    <a:pt x="149631" y="85369"/>
                  </a:lnTo>
                  <a:lnTo>
                    <a:pt x="178694" y="85369"/>
                  </a:lnTo>
                  <a:lnTo>
                    <a:pt x="175539" y="73596"/>
                  </a:lnTo>
                  <a:lnTo>
                    <a:pt x="132613" y="62103"/>
                  </a:lnTo>
                  <a:lnTo>
                    <a:pt x="132613" y="40640"/>
                  </a:lnTo>
                  <a:lnTo>
                    <a:pt x="131604" y="29312"/>
                  </a:lnTo>
                  <a:lnTo>
                    <a:pt x="128697" y="18648"/>
                  </a:lnTo>
                  <a:lnTo>
                    <a:pt x="124067" y="8819"/>
                  </a:lnTo>
                  <a:lnTo>
                    <a:pt x="117894" y="0"/>
                  </a:lnTo>
                  <a:close/>
                </a:path>
                <a:path w="252095" h="366394">
                  <a:moveTo>
                    <a:pt x="178694" y="85369"/>
                  </a:moveTo>
                  <a:lnTo>
                    <a:pt x="159689" y="85369"/>
                  </a:lnTo>
                  <a:lnTo>
                    <a:pt x="163766" y="89446"/>
                  </a:lnTo>
                  <a:lnTo>
                    <a:pt x="163766" y="99504"/>
                  </a:lnTo>
                  <a:lnTo>
                    <a:pt x="159689" y="103581"/>
                  </a:lnTo>
                  <a:lnTo>
                    <a:pt x="188636" y="103581"/>
                  </a:lnTo>
                  <a:lnTo>
                    <a:pt x="183184" y="102120"/>
                  </a:lnTo>
                  <a:lnTo>
                    <a:pt x="178694" y="853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pic>
          <p:nvPicPr>
            <p:cNvPr id="15" name="object 12">
              <a:extLst>
                <a:ext uri="{FF2B5EF4-FFF2-40B4-BE49-F238E27FC236}">
                  <a16:creationId xmlns:a16="http://schemas.microsoft.com/office/drawing/2014/main" id="{CAB1DC75-AD94-0D27-7B2A-B2CB1C818F4D}"/>
                </a:ext>
              </a:extLst>
            </p:cNvPr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889220" y="908366"/>
              <a:ext cx="176060" cy="245427"/>
            </a:xfrm>
            <a:prstGeom prst="rect">
              <a:avLst/>
            </a:prstGeom>
          </p:spPr>
        </p:pic>
      </p:grp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8008947" cy="532414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25" name="Imagen 24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4E568042-917F-485C-9CFD-4DFCBFEEA29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85108" y="500131"/>
            <a:ext cx="330692" cy="352845"/>
          </a:xfrm>
          <a:prstGeom prst="rect">
            <a:avLst/>
          </a:prstGeom>
        </p:spPr>
      </p:pic>
      <p:pic>
        <p:nvPicPr>
          <p:cNvPr id="26" name="Imagen 2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7BC131C9-8852-46AA-B76A-DFD310CB0AC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76196" y="1052444"/>
            <a:ext cx="339605" cy="234354"/>
          </a:xfrm>
          <a:prstGeom prst="rect">
            <a:avLst/>
          </a:prstGeom>
        </p:spPr>
      </p:pic>
      <p:pic>
        <p:nvPicPr>
          <p:cNvPr id="27" name="Imagen 26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F8F4FC5D-FFCE-47F5-AF86-2506BC6ECBB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81795" y="171172"/>
            <a:ext cx="257128" cy="24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0543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1661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0575"/>
            <a:ext cx="9677400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1"/>
            <a:ext cx="1166832" cy="115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8740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pasto, exterior, campo, mujer&#10;&#10;Descripción generada automáticamente">
            <a:extLst>
              <a:ext uri="{FF2B5EF4-FFF2-40B4-BE49-F238E27FC236}">
                <a16:creationId xmlns:a16="http://schemas.microsoft.com/office/drawing/2014/main" id="{8977CFEE-62C6-7C94-91D6-7965D0B30C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86600" y="1151660"/>
            <a:ext cx="5105400" cy="5706339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1661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0575"/>
            <a:ext cx="9677400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0"/>
            <a:ext cx="1166832" cy="221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2598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37805FF-5857-A6EE-E6AF-EDF3B41F0B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7086600" y="1"/>
            <a:ext cx="5105400" cy="6857999"/>
          </a:xfrm>
          <a:prstGeom prst="rect">
            <a:avLst/>
          </a:prstGeom>
        </p:spPr>
      </p:pic>
      <p:sp>
        <p:nvSpPr>
          <p:cNvPr id="6" name="object 2">
            <a:extLst>
              <a:ext uri="{FF2B5EF4-FFF2-40B4-BE49-F238E27FC236}">
                <a16:creationId xmlns:a16="http://schemas.microsoft.com/office/drawing/2014/main" id="{24937448-765A-F40D-C75A-7DE7E819376F}"/>
              </a:ext>
            </a:extLst>
          </p:cNvPr>
          <p:cNvSpPr/>
          <p:nvPr userDrawn="1"/>
        </p:nvSpPr>
        <p:spPr>
          <a:xfrm>
            <a:off x="11531601" y="1315899"/>
            <a:ext cx="658495" cy="5537106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5F0F9FEC-EB76-6F86-A3A5-5515E3EFDE89}"/>
              </a:ext>
            </a:extLst>
          </p:cNvPr>
          <p:cNvGrpSpPr/>
          <p:nvPr userDrawn="1"/>
        </p:nvGrpSpPr>
        <p:grpSpPr>
          <a:xfrm>
            <a:off x="10226527" y="4348"/>
            <a:ext cx="1963420" cy="1307584"/>
            <a:chOff x="10226527" y="4356"/>
            <a:chExt cx="1963420" cy="1310005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E2F8714-D35E-CC42-0386-9E2EC442F2A0}"/>
                </a:ext>
              </a:extLst>
            </p:cNvPr>
            <p:cNvSpPr/>
            <p:nvPr/>
          </p:nvSpPr>
          <p:spPr>
            <a:xfrm>
              <a:off x="10879620" y="4356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D4F62FC4-DB52-EB92-FBD8-4DB9D18EAD95}"/>
                </a:ext>
              </a:extLst>
            </p:cNvPr>
            <p:cNvSpPr/>
            <p:nvPr/>
          </p:nvSpPr>
          <p:spPr>
            <a:xfrm>
              <a:off x="11534609" y="658939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ECFE1777-D564-EBE0-B8BD-13B0EAD3B06E}"/>
                </a:ext>
              </a:extLst>
            </p:cNvPr>
            <p:cNvSpPr/>
            <p:nvPr/>
          </p:nvSpPr>
          <p:spPr>
            <a:xfrm>
              <a:off x="11534621" y="4363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7222ACF4-4339-F646-1093-9A14936D7D38}"/>
                </a:ext>
              </a:extLst>
            </p:cNvPr>
            <p:cNvSpPr/>
            <p:nvPr/>
          </p:nvSpPr>
          <p:spPr>
            <a:xfrm>
              <a:off x="10226527" y="4357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11023879" y="130365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6086140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20" name="Imagen 19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8D91507A-E5FD-4F81-8084-ED0CF44931D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47805" y="857629"/>
            <a:ext cx="426085" cy="294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570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977CFEE-62C6-7C94-91D6-7965D0B30C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7086600" y="1151660"/>
            <a:ext cx="5105400" cy="5706339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1661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0575"/>
            <a:ext cx="9677400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0"/>
            <a:ext cx="1166832" cy="221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8390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1661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0575"/>
            <a:ext cx="9677400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9645"/>
            <a:ext cx="1166832" cy="2212054"/>
          </a:xfrm>
          <a:prstGeom prst="rect">
            <a:avLst/>
          </a:prstGeom>
        </p:spPr>
      </p:pic>
      <p:sp>
        <p:nvSpPr>
          <p:cNvPr id="9" name="Marcador de posición de imagen 3">
            <a:extLst>
              <a:ext uri="{FF2B5EF4-FFF2-40B4-BE49-F238E27FC236}">
                <a16:creationId xmlns:a16="http://schemas.microsoft.com/office/drawing/2014/main" id="{FD5042EF-2420-4752-126A-B99C1EF849E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086600" y="1151980"/>
            <a:ext cx="5105400" cy="5706020"/>
          </a:xfrm>
          <a:prstGeom prst="rect">
            <a:avLst/>
          </a:prstGeom>
        </p:spPr>
        <p:txBody>
          <a:bodyPr anchor="t"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r>
              <a:rPr lang="es-ES_tradnl" dirty="0" err="1"/>
              <a:t>Insert</a:t>
            </a:r>
            <a:r>
              <a:rPr lang="es-ES_tradnl" dirty="0"/>
              <a:t> </a:t>
            </a:r>
            <a:r>
              <a:rPr lang="es-ES_tradnl" dirty="0" err="1"/>
              <a:t>image</a:t>
            </a:r>
            <a:r>
              <a:rPr lang="es-ES_tradnl" dirty="0"/>
              <a:t> </a:t>
            </a:r>
            <a:r>
              <a:rPr lang="es-ES_tradnl" dirty="0" err="1"/>
              <a:t>here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66391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atrón de fondo&#10;&#10;Descripción generada automáticamente">
            <a:extLst>
              <a:ext uri="{FF2B5EF4-FFF2-40B4-BE49-F238E27FC236}">
                <a16:creationId xmlns:a16="http://schemas.microsoft.com/office/drawing/2014/main" id="{E1760EA0-4E0F-00B1-FF7E-FF021DC29D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6799" y="1757329"/>
            <a:ext cx="1799280" cy="3462149"/>
          </a:xfrm>
          <a:prstGeom prst="rect">
            <a:avLst/>
          </a:prstGeom>
        </p:spPr>
      </p:pic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B960A64A-5711-CAB5-6A0B-003BFE820D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001"/>
            <a:ext cx="1740296" cy="3462149"/>
          </a:xfrm>
          <a:prstGeom prst="rect">
            <a:avLst/>
          </a:prstGeom>
        </p:spPr>
      </p:pic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25014AE0-3808-E0EE-BAC2-9AD3ED814F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3043" y="310575"/>
            <a:ext cx="2223512" cy="985337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A271F1F8-6432-B7E1-CDCF-A0489E081713}"/>
              </a:ext>
            </a:extLst>
          </p:cNvPr>
          <p:cNvSpPr/>
          <p:nvPr userDrawn="1"/>
        </p:nvSpPr>
        <p:spPr>
          <a:xfrm>
            <a:off x="1752600" y="0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7D257F7-5DF6-2841-5171-A95D9162A6B8}"/>
              </a:ext>
            </a:extLst>
          </p:cNvPr>
          <p:cNvSpPr/>
          <p:nvPr userDrawn="1"/>
        </p:nvSpPr>
        <p:spPr>
          <a:xfrm>
            <a:off x="8690998" y="0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FDC974B-0ECD-9074-2ED2-884237AAC061}"/>
              </a:ext>
            </a:extLst>
          </p:cNvPr>
          <p:cNvSpPr/>
          <p:nvPr userDrawn="1"/>
        </p:nvSpPr>
        <p:spPr>
          <a:xfrm>
            <a:off x="1752600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72FB196-A172-97A8-BF3E-DD1799CC1A73}"/>
              </a:ext>
            </a:extLst>
          </p:cNvPr>
          <p:cNvSpPr/>
          <p:nvPr userDrawn="1"/>
        </p:nvSpPr>
        <p:spPr>
          <a:xfrm>
            <a:off x="6967326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21AF208-FA8B-C8C0-11C7-041F7FA064C4}"/>
              </a:ext>
            </a:extLst>
          </p:cNvPr>
          <p:cNvSpPr/>
          <p:nvPr userDrawn="1"/>
        </p:nvSpPr>
        <p:spPr>
          <a:xfrm>
            <a:off x="10427096" y="1724488"/>
            <a:ext cx="1764905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2951EF6-ED93-6561-E5E2-5BCEB5022943}"/>
              </a:ext>
            </a:extLst>
          </p:cNvPr>
          <p:cNvSpPr/>
          <p:nvPr userDrawn="1"/>
        </p:nvSpPr>
        <p:spPr>
          <a:xfrm>
            <a:off x="3478675" y="3467646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2677BCA0-65A9-6A03-E78C-14D6F7355EFC}"/>
              </a:ext>
            </a:extLst>
          </p:cNvPr>
          <p:cNvSpPr/>
          <p:nvPr userDrawn="1"/>
        </p:nvSpPr>
        <p:spPr>
          <a:xfrm>
            <a:off x="3478674" y="1731783"/>
            <a:ext cx="3469745" cy="1729087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 dirty="0"/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C6C38FAA-0DD0-C440-DD82-19A638597032}"/>
              </a:ext>
            </a:extLst>
          </p:cNvPr>
          <p:cNvSpPr/>
          <p:nvPr userDrawn="1"/>
        </p:nvSpPr>
        <p:spPr>
          <a:xfrm>
            <a:off x="2" y="1731783"/>
            <a:ext cx="1767179" cy="1735478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4D80849A-FA86-C6A2-5CA6-533FDD29F1CB}"/>
              </a:ext>
            </a:extLst>
          </p:cNvPr>
          <p:cNvSpPr/>
          <p:nvPr userDrawn="1"/>
        </p:nvSpPr>
        <p:spPr>
          <a:xfrm rot="5400000">
            <a:off x="10448610" y="-11606"/>
            <a:ext cx="1731781" cy="1755003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B5432095-F17D-F134-37BE-E1AD4038977A}"/>
              </a:ext>
            </a:extLst>
          </p:cNvPr>
          <p:cNvSpPr/>
          <p:nvPr userDrawn="1"/>
        </p:nvSpPr>
        <p:spPr>
          <a:xfrm>
            <a:off x="10439737" y="3467646"/>
            <a:ext cx="899418" cy="1722271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4" name="Forma libre: forma 23">
            <a:extLst>
              <a:ext uri="{FF2B5EF4-FFF2-40B4-BE49-F238E27FC236}">
                <a16:creationId xmlns:a16="http://schemas.microsoft.com/office/drawing/2014/main" id="{2B212135-2D16-BC16-B10A-8261027A1245}"/>
              </a:ext>
            </a:extLst>
          </p:cNvPr>
          <p:cNvSpPr/>
          <p:nvPr userDrawn="1"/>
        </p:nvSpPr>
        <p:spPr>
          <a:xfrm>
            <a:off x="11339155" y="3467646"/>
            <a:ext cx="859370" cy="1722091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08D15AD5-9D99-284F-0377-7AACB831B7B7}"/>
              </a:ext>
            </a:extLst>
          </p:cNvPr>
          <p:cNvSpPr/>
          <p:nvPr userDrawn="1"/>
        </p:nvSpPr>
        <p:spPr>
          <a:xfrm rot="10800000">
            <a:off x="0" y="3467262"/>
            <a:ext cx="3478676" cy="1736767"/>
          </a:xfrm>
          <a:custGeom>
            <a:avLst/>
            <a:gdLst>
              <a:gd name="connsiteX0" fmla="*/ 33 w 3478676"/>
              <a:gd name="connsiteY0" fmla="*/ 0 h 1739983"/>
              <a:gd name="connsiteX1" fmla="*/ 3478644 w 3478676"/>
              <a:gd name="connsiteY1" fmla="*/ 0 h 1739983"/>
              <a:gd name="connsiteX2" fmla="*/ 3478676 w 3478676"/>
              <a:gd name="connsiteY2" fmla="*/ 646 h 1739983"/>
              <a:gd name="connsiteX3" fmla="*/ 1917175 w 3478676"/>
              <a:gd name="connsiteY3" fmla="*/ 1731004 h 1739983"/>
              <a:gd name="connsiteX4" fmla="*/ 1739359 w 3478676"/>
              <a:gd name="connsiteY4" fmla="*/ 1739983 h 1739983"/>
              <a:gd name="connsiteX5" fmla="*/ 1739318 w 3478676"/>
              <a:gd name="connsiteY5" fmla="*/ 1739983 h 1739983"/>
              <a:gd name="connsiteX6" fmla="*/ 1561501 w 3478676"/>
              <a:gd name="connsiteY6" fmla="*/ 1731004 h 1739983"/>
              <a:gd name="connsiteX7" fmla="*/ 0 w 3478676"/>
              <a:gd name="connsiteY7" fmla="*/ 646 h 173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676" h="1739983">
                <a:moveTo>
                  <a:pt x="33" y="0"/>
                </a:moveTo>
                <a:lnTo>
                  <a:pt x="3478644" y="0"/>
                </a:lnTo>
                <a:lnTo>
                  <a:pt x="3478676" y="646"/>
                </a:lnTo>
                <a:cubicBezTo>
                  <a:pt x="3478676" y="901218"/>
                  <a:pt x="2794247" y="1641933"/>
                  <a:pt x="1917175" y="1731004"/>
                </a:cubicBezTo>
                <a:lnTo>
                  <a:pt x="1739359" y="1739983"/>
                </a:lnTo>
                <a:lnTo>
                  <a:pt x="1739318" y="1739983"/>
                </a:lnTo>
                <a:lnTo>
                  <a:pt x="1561501" y="1731004"/>
                </a:lnTo>
                <a:cubicBezTo>
                  <a:pt x="684429" y="1641933"/>
                  <a:pt x="0" y="901218"/>
                  <a:pt x="0" y="646"/>
                </a:cubicBezTo>
                <a:close/>
              </a:path>
            </a:pathLst>
          </a:cu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B3029CFC-D29C-1E58-93B8-EEE4673A425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3246" y="1902112"/>
            <a:ext cx="1105152" cy="1179185"/>
          </a:xfrm>
          <a:prstGeom prst="rect">
            <a:avLst/>
          </a:prstGeom>
        </p:spPr>
      </p:pic>
      <p:pic>
        <p:nvPicPr>
          <p:cNvPr id="28" name="Imagen 27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F4F72544-21FA-D0B6-E9A9-5DA842FFBBB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7794" y="501726"/>
            <a:ext cx="1028934" cy="710047"/>
          </a:xfrm>
          <a:prstGeom prst="rect">
            <a:avLst/>
          </a:prstGeom>
        </p:spPr>
      </p:pic>
      <p:pic>
        <p:nvPicPr>
          <p:cNvPr id="29" name="Imagen 28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7F8C2F8C-24C0-6430-68A4-9608657DDEF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27662" y="2158435"/>
            <a:ext cx="927311" cy="874880"/>
          </a:xfrm>
          <a:prstGeom prst="rect">
            <a:avLst/>
          </a:prstGeom>
        </p:spPr>
      </p:pic>
      <p:pic>
        <p:nvPicPr>
          <p:cNvPr id="30" name="Imagen 29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9309A531-DC57-6595-EE46-2A7B2E23FB7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9707" y="357870"/>
            <a:ext cx="978123" cy="1027032"/>
          </a:xfrm>
          <a:prstGeom prst="rect">
            <a:avLst/>
          </a:prstGeom>
        </p:spPr>
      </p:pic>
      <p:pic>
        <p:nvPicPr>
          <p:cNvPr id="32" name="Imagen 31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712E000E-D939-84E0-6275-239044DF5B5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6848" y="2034265"/>
            <a:ext cx="990826" cy="1039712"/>
          </a:xfrm>
          <a:prstGeom prst="rect">
            <a:avLst/>
          </a:prstGeom>
        </p:spPr>
      </p:pic>
      <p:pic>
        <p:nvPicPr>
          <p:cNvPr id="33" name="Imagen 32" descr="Imagen que contiene Texto&#10;&#10;Descripción generada automáticamente">
            <a:extLst>
              <a:ext uri="{FF2B5EF4-FFF2-40B4-BE49-F238E27FC236}">
                <a16:creationId xmlns:a16="http://schemas.microsoft.com/office/drawing/2014/main" id="{9F901DE5-C3AF-6E17-54F9-4CED5A9FEE97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8798" y="4056040"/>
            <a:ext cx="1028934" cy="748086"/>
          </a:xfrm>
          <a:prstGeom prst="rect">
            <a:avLst/>
          </a:prstGeom>
        </p:spPr>
      </p:pic>
      <p:sp>
        <p:nvSpPr>
          <p:cNvPr id="36" name="Marcador de texto 34">
            <a:extLst>
              <a:ext uri="{FF2B5EF4-FFF2-40B4-BE49-F238E27FC236}">
                <a16:creationId xmlns:a16="http://schemas.microsoft.com/office/drawing/2014/main" id="{181AEA2E-1C99-4294-892E-2840BA551D2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71193" y="2052886"/>
            <a:ext cx="3488650" cy="780187"/>
          </a:xfrm>
          <a:prstGeom prst="rect">
            <a:avLst/>
          </a:prstGeom>
        </p:spPr>
        <p:txBody>
          <a:bodyPr/>
          <a:lstStyle>
            <a:lvl1pPr>
              <a:defRPr sz="4791" b="1">
                <a:solidFill>
                  <a:srgbClr val="003399"/>
                </a:solidFill>
                <a:latin typeface="EC Square Sans Pro" panose="020B050604000002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Thank you!</a:t>
            </a:r>
          </a:p>
        </p:txBody>
      </p:sp>
      <p:pic>
        <p:nvPicPr>
          <p:cNvPr id="37" name="Imagen 36">
            <a:extLst>
              <a:ext uri="{FF2B5EF4-FFF2-40B4-BE49-F238E27FC236}">
                <a16:creationId xmlns:a16="http://schemas.microsoft.com/office/drawing/2014/main" id="{C53E509D-9C05-4F64-B596-3792F76B9CA7}"/>
              </a:ext>
            </a:extLst>
          </p:cNvPr>
          <p:cNvPicPr/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620810" y="5753218"/>
            <a:ext cx="3418791" cy="87007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B12C3DE7-53C0-4BC5-BCFB-CAB7D8B057D6}"/>
              </a:ext>
            </a:extLst>
          </p:cNvPr>
          <p:cNvGrpSpPr/>
          <p:nvPr userDrawn="1"/>
        </p:nvGrpSpPr>
        <p:grpSpPr>
          <a:xfrm>
            <a:off x="0" y="5753030"/>
            <a:ext cx="5350796" cy="632052"/>
            <a:chOff x="1448755" y="3047555"/>
            <a:chExt cx="5350796" cy="633222"/>
          </a:xfrm>
        </p:grpSpPr>
        <p:pic>
          <p:nvPicPr>
            <p:cNvPr id="39" name="Picture 2" descr="imagen">
              <a:extLst>
                <a:ext uri="{FF2B5EF4-FFF2-40B4-BE49-F238E27FC236}">
                  <a16:creationId xmlns:a16="http://schemas.microsoft.com/office/drawing/2014/main" id="{F2C85C64-5194-4F83-83F6-857D4C6D240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39163"/>
            <a:stretch/>
          </p:blipFill>
          <p:spPr bwMode="auto">
            <a:xfrm>
              <a:off x="1448755" y="3047555"/>
              <a:ext cx="2114191" cy="633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1" descr="A picture containing text, font, symbol, typography&#10;&#10;Description automatically generated">
              <a:extLst>
                <a:ext uri="{FF2B5EF4-FFF2-40B4-BE49-F238E27FC236}">
                  <a16:creationId xmlns:a16="http://schemas.microsoft.com/office/drawing/2014/main" id="{616377A2-39DF-447D-B18F-0E33E62D6510}"/>
                </a:ext>
              </a:extLst>
            </p:cNvPr>
            <p:cNvPicPr/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86434" y="3177222"/>
              <a:ext cx="1785620" cy="503555"/>
            </a:xfrm>
            <a:prstGeom prst="rect">
              <a:avLst/>
            </a:prstGeom>
          </p:spPr>
        </p:pic>
        <p:pic>
          <p:nvPicPr>
            <p:cNvPr id="41" name="Imagen 40" descr="Texto&#10;&#10;Descripción generada automáticamente">
              <a:extLst>
                <a:ext uri="{FF2B5EF4-FFF2-40B4-BE49-F238E27FC236}">
                  <a16:creationId xmlns:a16="http://schemas.microsoft.com/office/drawing/2014/main" id="{27CD1840-7ABE-4462-BC91-7E7C5F3BAF2E}"/>
                </a:ext>
              </a:extLst>
            </p:cNvPr>
            <p:cNvPicPr/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95541" y="3360102"/>
              <a:ext cx="1604010" cy="320675"/>
            </a:xfrm>
            <a:prstGeom prst="rect">
              <a:avLst/>
            </a:prstGeom>
          </p:spPr>
        </p:pic>
      </p:grpSp>
      <p:pic>
        <p:nvPicPr>
          <p:cNvPr id="42" name="Imagen 41" descr="Patrón de fondo&#10;&#10;Descripción generada automáticamente">
            <a:extLst>
              <a:ext uri="{FF2B5EF4-FFF2-40B4-BE49-F238E27FC236}">
                <a16:creationId xmlns:a16="http://schemas.microsoft.com/office/drawing/2014/main" id="{E19A0AE5-6F2A-4C46-BFBA-717A1DBB44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/>
          <a:stretch/>
        </p:blipFill>
        <p:spPr>
          <a:xfrm>
            <a:off x="5211120" y="3476150"/>
            <a:ext cx="1756206" cy="1713588"/>
          </a:xfrm>
          <a:prstGeom prst="rect">
            <a:avLst/>
          </a:prstGeom>
        </p:spPr>
      </p:pic>
      <p:sp>
        <p:nvSpPr>
          <p:cNvPr id="43" name="Rectángulo 42">
            <a:extLst>
              <a:ext uri="{FF2B5EF4-FFF2-40B4-BE49-F238E27FC236}">
                <a16:creationId xmlns:a16="http://schemas.microsoft.com/office/drawing/2014/main" id="{E2D3912A-1E4E-402A-A3C0-9761CDC5901B}"/>
              </a:ext>
            </a:extLst>
          </p:cNvPr>
          <p:cNvSpPr/>
          <p:nvPr userDrawn="1"/>
        </p:nvSpPr>
        <p:spPr>
          <a:xfrm>
            <a:off x="6967326" y="3467646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pic>
        <p:nvPicPr>
          <p:cNvPr id="44" name="Imagen 43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EA525F01-F612-45D5-BEA3-7A4BBA36EA47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1988" y="3841497"/>
            <a:ext cx="812985" cy="100167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92C7F8E-841D-4355-9AF1-D492BA4BF8E2}"/>
              </a:ext>
            </a:extLst>
          </p:cNvPr>
          <p:cNvSpPr txBox="1"/>
          <p:nvPr userDrawn="1"/>
        </p:nvSpPr>
        <p:spPr>
          <a:xfrm>
            <a:off x="218393" y="6385082"/>
            <a:ext cx="3352800" cy="368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97">
                <a:latin typeface="EC Square Sans Pro" panose="020B0506040000020004" pitchFamily="34" charset="0"/>
                <a:hlinkClick r:id="rId16"/>
              </a:rPr>
              <a:t>www.amrfvtraining.eu</a:t>
            </a:r>
            <a:r>
              <a:rPr lang="cs-CZ" sz="1797">
                <a:latin typeface="EC Square Sans Pro" panose="020B05060400000200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6014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403C06-CDE7-43E8-DAFB-F0C132C484B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D658F6A-4ABA-A3B4-4AC7-986F412D175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767676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5C1F35D-99B2-C5D8-5101-2D50427355B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A9CECD-3B05-45DD-9560-3789DBCA6D7C}" type="datetime1">
              <a:rPr lang="nl-NL"/>
              <a:pPr lvl="0"/>
              <a:t>12-11-2024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B138AB-E0CF-1DE2-A844-C839C346AAC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FDADB14-DC18-293C-C899-781B9A5610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74BA4F-3CBC-4A94-B3A7-34D09505F090}" type="slidenum"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6987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1C67FA-60A0-DC72-45ED-4234B5E5E91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FDECC6-C19D-58E7-FFB1-79E2C6C791B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875B1D6-95D6-CA67-F30E-286FAE113D3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9245DCE-42A7-211A-60F1-A941E744A8B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2C98FD-43CF-4065-9D2D-58DC38D3A717}" type="datetime1">
              <a:rPr lang="nl-NL"/>
              <a:pPr lvl="0"/>
              <a:t>12-11-2024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F28DD76-C118-4EA2-08F7-5F989BE2E8E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644416E-859A-6E0E-E3A7-6F58B05E73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6EA9E4-214A-4C1A-BC4C-8051E9DE8343}" type="slidenum"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586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746230-356E-56AB-93C7-4BDE3A9B591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32BC0AA-2CAA-5823-AE25-5A7BBAE783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2654304-C8A0-9DFA-E433-2DCB5296629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B072ED7-49AC-44B6-BE90-7E638CBB0EDF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50C3E10-4E9F-E303-BBFA-75AA5314069D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993FAAD-E5C3-8CD3-75F3-836260697AA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589A8B-AFB4-4067-A5A3-67AF0B861719}" type="datetime1">
              <a:rPr lang="nl-NL"/>
              <a:pPr lvl="0"/>
              <a:t>12-11-2024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DAD47E2-049D-4D81-15C3-70CA5F63CF7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394FE55-D4CE-639C-FE9A-20BE05896A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AD8F16-1BB0-4143-8404-CF2C6513366F}" type="slidenum"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4056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DC4393-D1CF-1DE7-B101-F43CFF5ED76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9390614-EDF6-19C0-88CD-B96CF527952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ED112E-369A-4A0F-A5C1-8BD31F279396}" type="datetime1">
              <a:rPr lang="nl-NL"/>
              <a:pPr lvl="0"/>
              <a:t>12-11-2024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38A2059-5FC3-9D65-66B9-9428001D74A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19150A8-F32F-4246-3032-9E4CF1A984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4FA9BC-4FB7-4726-A579-676BFA7CF756}" type="slidenum"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7449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62B4098-2CD6-227A-1169-0534E437984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BF94BD-089A-47AF-84AC-7D4AAB6B9DB7}" type="datetime1">
              <a:rPr lang="nl-NL"/>
              <a:pPr lvl="0"/>
              <a:t>12-11-2024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2D70464-14D7-4E8F-9CF9-60C413004D6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0DB97FF-2716-845C-0E39-62D10455C1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41C5BF-4C5A-4C56-A72E-8B014DAEF034}" type="slidenum"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325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122C99-76E0-8ECE-8E67-45631093E00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3A5EB4-2791-2A12-162D-61638DC7D09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5456748-EDCA-4C87-0BCE-6135B84C7A3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263AD18-DCD0-56C1-55F7-8A7BCFC42B4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2F30C7-F32A-45E7-B2C1-273EA52AFA9C}" type="datetime1">
              <a:rPr lang="nl-NL"/>
              <a:pPr lvl="0"/>
              <a:t>12-11-2024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031D912-9D0A-E4DA-3B13-C6A91517346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D7312A5-7418-BC7D-5719-DD8D17E6CB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49D35A-B548-4AA5-A407-8D4B2D17987A}" type="slidenum"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025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CCF0D7-27DC-6242-646B-935008210C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EF8E6EA-06A0-E524-59BB-2BCCD46F4C0D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276B39A-A81C-984E-3FAC-39D14B8B17E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01E5D3F-4BE5-2ADA-E4DF-0819046DF14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5199C94-6C95-4411-BB74-DD182993C2DD}" type="datetime1">
              <a:rPr lang="nl-NL"/>
              <a:pPr lvl="0"/>
              <a:t>12-11-2024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EEDDAF4-24D3-A93F-7270-64F3D5F1BED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8AAA357-39C1-F221-0D1B-5E4F82BE3F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4FB08A-E746-4134-8B12-75EAFC4F41E4}" type="slidenum"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374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0A649A7-876C-EEE9-12AA-DE7D9A14684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D7B3226-F6A7-29F4-7964-ABF481CF23D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743298F-A33A-AEE3-C4DB-6DC04F04DFF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fld id="{74D97BC6-CCBC-4676-A7A9-21DEB99DC876}" type="datetime1">
              <a:rPr lang="nl-NL"/>
              <a:pPr lvl="0"/>
              <a:t>12-11-2024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12BBBC-B502-98AC-0343-5AFEDD97533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52B7C31-B195-5CA6-917B-5C220311934C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fld id="{6C80AF25-5090-4667-87BD-1D6C853F6065}" type="slidenum">
              <a:t>‹Nº›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77" r:id="rId14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nl-NL" sz="4400" b="0" i="0" u="none" strike="noStrike" kern="1200" cap="none" spc="0" baseline="0">
          <a:solidFill>
            <a:srgbClr val="000000"/>
          </a:solidFill>
          <a:uFillTx/>
          <a:latin typeface="Aptos Display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nl-NL" sz="2800" b="0" i="0" u="none" strike="noStrike" kern="1200" cap="none" spc="0" baseline="0">
          <a:solidFill>
            <a:srgbClr val="000000"/>
          </a:solidFill>
          <a:uFillTx/>
          <a:latin typeface="Aptos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2400" b="0" i="0" u="none" strike="noStrike" kern="1200" cap="none" spc="0" baseline="0">
          <a:solidFill>
            <a:srgbClr val="000000"/>
          </a:solidFill>
          <a:uFillTx/>
          <a:latin typeface="Aptos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2000" b="0" i="0" u="none" strike="noStrike" kern="1200" cap="none" spc="0" baseline="0">
          <a:solidFill>
            <a:srgbClr val="000000"/>
          </a:solidFill>
          <a:uFillTx/>
          <a:latin typeface="Aptos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1800" b="0" i="0" u="none" strike="noStrike" kern="1200" cap="none" spc="0" baseline="0">
          <a:solidFill>
            <a:srgbClr val="000000"/>
          </a:solidFill>
          <a:uFillTx/>
          <a:latin typeface="Aptos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1800" b="0" i="0" u="none" strike="noStrike" kern="1200" cap="none" spc="0" baseline="0">
          <a:solidFill>
            <a:srgbClr val="000000"/>
          </a:solidFill>
          <a:uFillTx/>
          <a:latin typeface="Apto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0306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6377">
        <a:defRPr>
          <a:latin typeface="+mn-lt"/>
          <a:ea typeface="+mn-ea"/>
          <a:cs typeface="+mn-cs"/>
        </a:defRPr>
      </a:lvl2pPr>
      <a:lvl3pPr marL="912754">
        <a:defRPr>
          <a:latin typeface="+mn-lt"/>
          <a:ea typeface="+mn-ea"/>
          <a:cs typeface="+mn-cs"/>
        </a:defRPr>
      </a:lvl3pPr>
      <a:lvl4pPr marL="1369131">
        <a:defRPr>
          <a:latin typeface="+mn-lt"/>
          <a:ea typeface="+mn-ea"/>
          <a:cs typeface="+mn-cs"/>
        </a:defRPr>
      </a:lvl4pPr>
      <a:lvl5pPr marL="1825508">
        <a:defRPr>
          <a:latin typeface="+mn-lt"/>
          <a:ea typeface="+mn-ea"/>
          <a:cs typeface="+mn-cs"/>
        </a:defRPr>
      </a:lvl5pPr>
      <a:lvl6pPr marL="2281885">
        <a:defRPr>
          <a:latin typeface="+mn-lt"/>
          <a:ea typeface="+mn-ea"/>
          <a:cs typeface="+mn-cs"/>
        </a:defRPr>
      </a:lvl6pPr>
      <a:lvl7pPr marL="2738262">
        <a:defRPr>
          <a:latin typeface="+mn-lt"/>
          <a:ea typeface="+mn-ea"/>
          <a:cs typeface="+mn-cs"/>
        </a:defRPr>
      </a:lvl7pPr>
      <a:lvl8pPr marL="3194639">
        <a:defRPr>
          <a:latin typeface="+mn-lt"/>
          <a:ea typeface="+mn-ea"/>
          <a:cs typeface="+mn-cs"/>
        </a:defRPr>
      </a:lvl8pPr>
      <a:lvl9pPr marL="365101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6377">
        <a:defRPr>
          <a:latin typeface="+mn-lt"/>
          <a:ea typeface="+mn-ea"/>
          <a:cs typeface="+mn-cs"/>
        </a:defRPr>
      </a:lvl2pPr>
      <a:lvl3pPr marL="912754">
        <a:defRPr>
          <a:latin typeface="+mn-lt"/>
          <a:ea typeface="+mn-ea"/>
          <a:cs typeface="+mn-cs"/>
        </a:defRPr>
      </a:lvl3pPr>
      <a:lvl4pPr marL="1369131">
        <a:defRPr>
          <a:latin typeface="+mn-lt"/>
          <a:ea typeface="+mn-ea"/>
          <a:cs typeface="+mn-cs"/>
        </a:defRPr>
      </a:lvl4pPr>
      <a:lvl5pPr marL="1825508">
        <a:defRPr>
          <a:latin typeface="+mn-lt"/>
          <a:ea typeface="+mn-ea"/>
          <a:cs typeface="+mn-cs"/>
        </a:defRPr>
      </a:lvl5pPr>
      <a:lvl6pPr marL="2281885">
        <a:defRPr>
          <a:latin typeface="+mn-lt"/>
          <a:ea typeface="+mn-ea"/>
          <a:cs typeface="+mn-cs"/>
        </a:defRPr>
      </a:lvl6pPr>
      <a:lvl7pPr marL="2738262">
        <a:defRPr>
          <a:latin typeface="+mn-lt"/>
          <a:ea typeface="+mn-ea"/>
          <a:cs typeface="+mn-cs"/>
        </a:defRPr>
      </a:lvl7pPr>
      <a:lvl8pPr marL="3194639">
        <a:defRPr>
          <a:latin typeface="+mn-lt"/>
          <a:ea typeface="+mn-ea"/>
          <a:cs typeface="+mn-cs"/>
        </a:defRPr>
      </a:lvl8pPr>
      <a:lvl9pPr marL="365101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sv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61.svg"/><Relationship Id="rId5" Type="http://schemas.openxmlformats.org/officeDocument/2006/relationships/image" Target="../media/image60.png"/><Relationship Id="rId4" Type="http://schemas.openxmlformats.org/officeDocument/2006/relationships/image" Target="../media/image59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sv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1.svg"/><Relationship Id="rId5" Type="http://schemas.openxmlformats.org/officeDocument/2006/relationships/image" Target="../media/image60.png"/><Relationship Id="rId4" Type="http://schemas.openxmlformats.org/officeDocument/2006/relationships/image" Target="../media/image59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jFuQqwBmN8A?feature=oembed" TargetMode="External"/><Relationship Id="rId4" Type="http://schemas.openxmlformats.org/officeDocument/2006/relationships/image" Target="../media/image6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cu7cIIlbOd8?feature=oembed" TargetMode="External"/><Relationship Id="rId4" Type="http://schemas.openxmlformats.org/officeDocument/2006/relationships/image" Target="../media/image6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image" Target="../media/image66.jpeg"/><Relationship Id="rId7" Type="http://schemas.openxmlformats.org/officeDocument/2006/relationships/image" Target="../media/image7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9.png"/><Relationship Id="rId11" Type="http://schemas.openxmlformats.org/officeDocument/2006/relationships/image" Target="../media/image74.jpeg"/><Relationship Id="rId5" Type="http://schemas.openxmlformats.org/officeDocument/2006/relationships/image" Target="../media/image68.png"/><Relationship Id="rId10" Type="http://schemas.openxmlformats.org/officeDocument/2006/relationships/image" Target="../media/image73.png"/><Relationship Id="rId4" Type="http://schemas.openxmlformats.org/officeDocument/2006/relationships/image" Target="../media/image67.jpeg"/><Relationship Id="rId9" Type="http://schemas.openxmlformats.org/officeDocument/2006/relationships/image" Target="../media/image7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FFCA7E40-6B2B-9773-C96F-35BFBF3437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latin typeface="EC Square Sans Pro" panose="020B0506040000020004" pitchFamily="34" charset="0"/>
              </a:rPr>
              <a:t>Praktické školení pro zemědělce a veterináře:  </a:t>
            </a:r>
          </a:p>
          <a:p>
            <a:pPr marL="0" indent="0">
              <a:buNone/>
            </a:pPr>
            <a:r>
              <a:rPr lang="cs-CZ" dirty="0">
                <a:latin typeface="EC Square Sans Pro" panose="020B0506040000020004" pitchFamily="34" charset="0"/>
              </a:rPr>
              <a:t>Skupinová cvičení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99F5CC-8AF0-EA86-41C2-17755419A8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1000" y="6390909"/>
            <a:ext cx="4251960" cy="370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>
                <a:latin typeface="EC Square Sans Pro" panose="020B0506040000020004" pitchFamily="34" charset="0"/>
              </a:rPr>
              <a:t>ČESKÁ REPUBLIKA, 21. A 22. LISTOPADU 2024</a:t>
            </a:r>
          </a:p>
        </p:txBody>
      </p:sp>
    </p:spTree>
    <p:extLst>
      <p:ext uri="{BB962C8B-B14F-4D97-AF65-F5344CB8AC3E}">
        <p14:creationId xmlns:p14="http://schemas.microsoft.com/office/powerpoint/2010/main" val="2499853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AA9A01-8899-D7DC-EE5B-11DC64399F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2800">
                <a:latin typeface="Arial"/>
                <a:cs typeface="Arial"/>
              </a:rPr>
              <a:t>Příklady zodpovědného používání antimikrobiálních látek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467E7A-BF19-12A4-E74A-D807D5BF7213}"/>
              </a:ext>
            </a:extLst>
          </p:cNvPr>
          <p:cNvSpPr txBox="1"/>
          <p:nvPr/>
        </p:nvSpPr>
        <p:spPr>
          <a:xfrm>
            <a:off x="1502980" y="1328209"/>
            <a:ext cx="10084675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200" b="0" i="0" u="none" strike="noStrike" cap="none" baseline="0">
                <a:solidFill>
                  <a:srgbClr val="2C7470"/>
                </a:solidFill>
                <a:uFillTx/>
                <a:latin typeface="EC Square Sans Pro"/>
              </a:rPr>
              <a:t> </a:t>
            </a:r>
          </a:p>
          <a:p>
            <a:pPr marL="457200" indent="-457200">
              <a:buFontTx/>
              <a:buChar char="-"/>
            </a:pPr>
            <a:r>
              <a:rPr lang="cs-CZ" sz="3200" b="0" i="0" u="none" strike="noStrike" cap="none" baseline="0">
                <a:solidFill>
                  <a:srgbClr val="2C7470"/>
                </a:solidFill>
                <a:uFillTx/>
                <a:latin typeface="EC Square Sans Pro"/>
              </a:rPr>
              <a:t>diagnostické testy, </a:t>
            </a:r>
          </a:p>
          <a:p>
            <a:pPr marL="457200" indent="-457200">
              <a:buFontTx/>
              <a:buChar char="-"/>
            </a:pPr>
            <a:r>
              <a:rPr lang="cs-CZ" sz="3200" b="0" i="0" u="none" strike="noStrike" cap="none" baseline="0">
                <a:solidFill>
                  <a:srgbClr val="2C7470"/>
                </a:solidFill>
                <a:uFillTx/>
                <a:latin typeface="EC Square Sans Pro"/>
              </a:rPr>
              <a:t>podávání léků, </a:t>
            </a:r>
          </a:p>
          <a:p>
            <a:pPr marL="457200" indent="-457200">
              <a:buFontTx/>
              <a:buChar char="-"/>
            </a:pPr>
            <a:r>
              <a:rPr lang="cs-CZ" sz="3200" b="0" i="0" u="none" strike="noStrike" cap="none" baseline="0">
                <a:solidFill>
                  <a:srgbClr val="2C7470"/>
                </a:solidFill>
                <a:uFillTx/>
                <a:latin typeface="EC Square Sans Pro"/>
              </a:rPr>
              <a:t>dávkování léku, </a:t>
            </a:r>
          </a:p>
          <a:p>
            <a:pPr marL="457200" indent="-457200">
              <a:buFontTx/>
              <a:buChar char="-"/>
            </a:pPr>
            <a:r>
              <a:rPr lang="cs-CZ" sz="3200" b="0" i="0" u="none" strike="noStrike" cap="none" baseline="0">
                <a:solidFill>
                  <a:srgbClr val="2C7470"/>
                </a:solidFill>
                <a:uFillTx/>
                <a:latin typeface="EC Square Sans Pro" panose="020B0506040000020004" pitchFamily="34" charset="0"/>
              </a:rPr>
              <a:t>alternativy k </a:t>
            </a:r>
            <a:r>
              <a:rPr lang="cs-CZ" sz="3200">
                <a:solidFill>
                  <a:srgbClr val="2C7470"/>
                </a:solidFill>
                <a:latin typeface="EC Square Sans Pro" panose="020B0506040000020004" pitchFamily="34" charset="0"/>
              </a:rPr>
              <a:t>používání</a:t>
            </a:r>
            <a:r>
              <a:rPr lang="cs-CZ" sz="3200" b="0" i="0" u="none" strike="noStrike" cap="none" baseline="0">
                <a:solidFill>
                  <a:srgbClr val="2C7470"/>
                </a:solidFill>
                <a:uFillTx/>
                <a:latin typeface="EC Square Sans Pro" panose="020B0506040000020004" pitchFamily="34" charset="0"/>
              </a:rPr>
              <a:t> antimikrobiálních látek, </a:t>
            </a:r>
          </a:p>
          <a:p>
            <a:pPr marL="457200" indent="-457200">
              <a:buFontTx/>
              <a:buChar char="-"/>
            </a:pPr>
            <a:r>
              <a:rPr lang="cs-CZ" sz="3200" b="0" i="0" u="none" strike="noStrike" cap="none" baseline="0">
                <a:solidFill>
                  <a:srgbClr val="2C7470"/>
                </a:solidFill>
                <a:uFillTx/>
                <a:latin typeface="EC Square Sans Pro"/>
              </a:rPr>
              <a:t>sledování a přezkoumávání postupů používání antimikrobiálních látek a další</a:t>
            </a:r>
          </a:p>
          <a:p>
            <a:pPr marL="457200" indent="-457200">
              <a:buFontTx/>
              <a:buChar char="-"/>
            </a:pPr>
            <a:r>
              <a:rPr lang="cs-CZ" sz="3200">
                <a:solidFill>
                  <a:srgbClr val="2C7470"/>
                </a:solidFill>
                <a:latin typeface="EC Square Sans Pro"/>
              </a:rPr>
              <a:t>identifikaci patogenu</a:t>
            </a:r>
          </a:p>
          <a:p>
            <a:pPr marL="457200" indent="-457200">
              <a:buFontTx/>
              <a:buChar char="-"/>
            </a:pPr>
            <a:r>
              <a:rPr lang="cs-CZ" sz="3200">
                <a:solidFill>
                  <a:srgbClr val="2C7470"/>
                </a:solidFill>
                <a:latin typeface="EC Square Sans Pro" panose="020B0506040000020004" pitchFamily="34" charset="0"/>
              </a:rPr>
              <a:t>testování citlivosti</a:t>
            </a:r>
          </a:p>
        </p:txBody>
      </p:sp>
    </p:spTree>
    <p:extLst>
      <p:ext uri="{BB962C8B-B14F-4D97-AF65-F5344CB8AC3E}">
        <p14:creationId xmlns:p14="http://schemas.microsoft.com/office/powerpoint/2010/main" val="303485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Marcador de texto 1">
            <a:extLst>
              <a:ext uri="{FF2B5EF4-FFF2-40B4-BE49-F238E27FC236}">
                <a16:creationId xmlns:a16="http://schemas.microsoft.com/office/drawing/2014/main" id="{8D99BAF4-63C6-40AD-8DAA-E1188C4CAFE1}"/>
              </a:ext>
            </a:extLst>
          </p:cNvPr>
          <p:cNvSpPr txBox="1">
            <a:spLocks/>
          </p:cNvSpPr>
          <p:nvPr/>
        </p:nvSpPr>
        <p:spPr>
          <a:xfrm>
            <a:off x="457199" y="188784"/>
            <a:ext cx="10659980" cy="1183572"/>
          </a:xfrm>
          <a:prstGeom prst="rect">
            <a:avLst/>
          </a:prstGeom>
        </p:spPr>
        <p:txBody>
          <a:bodyPr/>
          <a:lstStyle>
            <a:lvl1pPr marL="0">
              <a:defRPr sz="2396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cs-CZ" sz="3200" dirty="0">
                <a:latin typeface="EC Square Sans Pro" panose="020B0506040000020004" pitchFamily="34" charset="0"/>
              </a:rPr>
              <a:t>Skupinové cvičení 2a – </a:t>
            </a:r>
            <a:r>
              <a:rPr lang="cs-CZ" sz="3200" b="1" u="sng" dirty="0">
                <a:latin typeface="EC Square Sans Pro" panose="020B0506040000020004" pitchFamily="34" charset="0"/>
              </a:rPr>
              <a:t>Řešení </a:t>
            </a:r>
            <a:r>
              <a:rPr lang="cs-CZ" sz="3200" b="1" dirty="0">
                <a:latin typeface="EC Square Sans Pro" panose="020B0506040000020004" pitchFamily="34" charset="0"/>
              </a:rPr>
              <a:t>problémů a překážek zjištěných v chovatelských postupech– </a:t>
            </a:r>
            <a:r>
              <a:rPr lang="cs-CZ" sz="3200" b="1" u="sng" dirty="0">
                <a:latin typeface="EC Square Sans Pro" panose="020B0506040000020004" pitchFamily="34" charset="0"/>
              </a:rPr>
              <a:t>SC1</a:t>
            </a:r>
          </a:p>
        </p:txBody>
      </p:sp>
      <p:grpSp>
        <p:nvGrpSpPr>
          <p:cNvPr id="36" name="Grupo 35">
            <a:extLst>
              <a:ext uri="{FF2B5EF4-FFF2-40B4-BE49-F238E27FC236}">
                <a16:creationId xmlns:a16="http://schemas.microsoft.com/office/drawing/2014/main" id="{677F9CA3-0DF3-49D7-874C-B522D6BECBF0}"/>
              </a:ext>
            </a:extLst>
          </p:cNvPr>
          <p:cNvGrpSpPr/>
          <p:nvPr/>
        </p:nvGrpSpPr>
        <p:grpSpPr>
          <a:xfrm>
            <a:off x="10422556" y="4896262"/>
            <a:ext cx="1682901" cy="1546999"/>
            <a:chOff x="10133729" y="-46716"/>
            <a:chExt cx="1682901" cy="1546999"/>
          </a:xfrm>
        </p:grpSpPr>
        <p:sp>
          <p:nvSpPr>
            <p:cNvPr id="37" name="CuadroTexto 36">
              <a:extLst>
                <a:ext uri="{FF2B5EF4-FFF2-40B4-BE49-F238E27FC236}">
                  <a16:creationId xmlns:a16="http://schemas.microsoft.com/office/drawing/2014/main" id="{16F2F623-9190-41C6-9F9A-7CD15B015CA2}"/>
                </a:ext>
              </a:extLst>
            </p:cNvPr>
            <p:cNvSpPr txBox="1"/>
            <p:nvPr/>
          </p:nvSpPr>
          <p:spPr>
            <a:xfrm>
              <a:off x="10327771" y="458783"/>
              <a:ext cx="1294819" cy="89255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4</a:t>
              </a:r>
              <a:r>
                <a:rPr lang="cs-CZ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0 </a:t>
              </a:r>
            </a:p>
            <a:p>
              <a:pPr algn="ctr"/>
              <a:r>
                <a:rPr lang="cs-CZ" sz="14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MIN</a:t>
              </a:r>
            </a:p>
          </p:txBody>
        </p:sp>
        <p:grpSp>
          <p:nvGrpSpPr>
            <p:cNvPr id="38" name="Grupo 37">
              <a:extLst>
                <a:ext uri="{FF2B5EF4-FFF2-40B4-BE49-F238E27FC236}">
                  <a16:creationId xmlns:a16="http://schemas.microsoft.com/office/drawing/2014/main" id="{CFB9670D-5DB0-4A46-A398-4C40AE8C6FC8}"/>
                </a:ext>
              </a:extLst>
            </p:cNvPr>
            <p:cNvGrpSpPr/>
            <p:nvPr/>
          </p:nvGrpSpPr>
          <p:grpSpPr>
            <a:xfrm>
              <a:off x="10133729" y="-46716"/>
              <a:ext cx="1682901" cy="1546999"/>
              <a:chOff x="9836637" y="106015"/>
              <a:chExt cx="1929565" cy="2078540"/>
            </a:xfrm>
          </p:grpSpPr>
          <p:sp>
            <p:nvSpPr>
              <p:cNvPr id="39" name="Elipse 38">
                <a:extLst>
                  <a:ext uri="{FF2B5EF4-FFF2-40B4-BE49-F238E27FC236}">
                    <a16:creationId xmlns:a16="http://schemas.microsoft.com/office/drawing/2014/main" id="{34B12050-F430-43FB-BF1C-B5BA2CE7A16A}"/>
                  </a:ext>
                </a:extLst>
              </p:cNvPr>
              <p:cNvSpPr/>
              <p:nvPr/>
            </p:nvSpPr>
            <p:spPr>
              <a:xfrm>
                <a:off x="10023972" y="586128"/>
                <a:ext cx="1566163" cy="1598427"/>
              </a:xfrm>
              <a:prstGeom prst="ellipse">
                <a:avLst/>
              </a:prstGeom>
              <a:noFill/>
              <a:ln w="352425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0" name="Conector recto 39">
                <a:extLst>
                  <a:ext uri="{FF2B5EF4-FFF2-40B4-BE49-F238E27FC236}">
                    <a16:creationId xmlns:a16="http://schemas.microsoft.com/office/drawing/2014/main" id="{1381F1E8-8FE8-4B4A-9A79-FA14B3E6DB3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788973" y="106015"/>
                <a:ext cx="0" cy="339867"/>
              </a:xfrm>
              <a:prstGeom prst="line">
                <a:avLst/>
              </a:prstGeom>
              <a:ln w="127000">
                <a:solidFill>
                  <a:srgbClr val="2C74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ector recto 40">
                <a:extLst>
                  <a:ext uri="{FF2B5EF4-FFF2-40B4-BE49-F238E27FC236}">
                    <a16:creationId xmlns:a16="http://schemas.microsoft.com/office/drawing/2014/main" id="{E34A2C5D-D31F-4469-9361-A054F55225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618751" y="150070"/>
                <a:ext cx="354744" cy="9430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ector recto 41">
                <a:extLst>
                  <a:ext uri="{FF2B5EF4-FFF2-40B4-BE49-F238E27FC236}">
                    <a16:creationId xmlns:a16="http://schemas.microsoft.com/office/drawing/2014/main" id="{6746C081-1BE6-477D-B3BA-33DCDDF62467}"/>
                  </a:ext>
                </a:extLst>
              </p:cNvPr>
              <p:cNvCxnSpPr>
                <a:cxnSpLocks/>
                <a:stCxn id="39" idx="1"/>
              </p:cNvCxnSpPr>
              <p:nvPr/>
            </p:nvCxnSpPr>
            <p:spPr>
              <a:xfrm flipH="1" flipV="1">
                <a:off x="9898390" y="470905"/>
                <a:ext cx="354941" cy="349307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cto 42">
                <a:extLst>
                  <a:ext uri="{FF2B5EF4-FFF2-40B4-BE49-F238E27FC236}">
                    <a16:creationId xmlns:a16="http://schemas.microsoft.com/office/drawing/2014/main" id="{8A2AFA78-3627-4FA3-AAE9-5A8B4136A478}"/>
                  </a:ext>
                </a:extLst>
              </p:cNvPr>
              <p:cNvCxnSpPr>
                <a:cxnSpLocks/>
                <a:stCxn id="39" idx="7"/>
              </p:cNvCxnSpPr>
              <p:nvPr/>
            </p:nvCxnSpPr>
            <p:spPr>
              <a:xfrm flipV="1">
                <a:off x="11360776" y="476744"/>
                <a:ext cx="334014" cy="343468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Cuerda 43">
                <a:extLst>
                  <a:ext uri="{FF2B5EF4-FFF2-40B4-BE49-F238E27FC236}">
                    <a16:creationId xmlns:a16="http://schemas.microsoft.com/office/drawing/2014/main" id="{622F5FFB-C5F0-4ABB-9243-AF93864CDDBC}"/>
                  </a:ext>
                </a:extLst>
              </p:cNvPr>
              <p:cNvSpPr/>
              <p:nvPr/>
            </p:nvSpPr>
            <p:spPr>
              <a:xfrm rot="2829001">
                <a:off x="9716085" y="409674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Cuerda 44">
                <a:extLst>
                  <a:ext uri="{FF2B5EF4-FFF2-40B4-BE49-F238E27FC236}">
                    <a16:creationId xmlns:a16="http://schemas.microsoft.com/office/drawing/2014/main" id="{81318734-BBE8-41D4-9938-5A51F3C73D66}"/>
                  </a:ext>
                </a:extLst>
              </p:cNvPr>
              <p:cNvSpPr/>
              <p:nvPr/>
            </p:nvSpPr>
            <p:spPr>
              <a:xfrm rot="8021255">
                <a:off x="11027144" y="424746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5ED8B47D-B731-4C9C-AB5F-11A7967B94AF}"/>
              </a:ext>
            </a:extLst>
          </p:cNvPr>
          <p:cNvSpPr txBox="1">
            <a:spLocks/>
          </p:cNvSpPr>
          <p:nvPr/>
        </p:nvSpPr>
        <p:spPr>
          <a:xfrm>
            <a:off x="457199" y="1585502"/>
            <a:ext cx="11432633" cy="895529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nl-NL" sz="2400" kern="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457200" lvl="1"/>
            <a:endParaRPr lang="nl-NL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211CAB-94C0-035B-A38B-98EB4EF930D8}"/>
              </a:ext>
            </a:extLst>
          </p:cNvPr>
          <p:cNvSpPr txBox="1"/>
          <p:nvPr/>
        </p:nvSpPr>
        <p:spPr>
          <a:xfrm>
            <a:off x="457199" y="1364968"/>
            <a:ext cx="11277602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800">
                <a:solidFill>
                  <a:srgbClr val="2C7470"/>
                </a:solidFill>
                <a:latin typeface="EC Square Sans Pro"/>
              </a:rPr>
              <a:t>Zemědělci a veterináři by měli být seskupeni podle druhu zvířat. </a:t>
            </a:r>
          </a:p>
          <a:p>
            <a:r>
              <a:rPr lang="cs-CZ" sz="2800">
                <a:solidFill>
                  <a:srgbClr val="2C7470"/>
                </a:solidFill>
                <a:latin typeface="EC Square Sans Pro"/>
              </a:rPr>
              <a:t>Odpovězte si na následující otázky (pracujte s lístečky post-it).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0D6EA9-ABD1-6785-3802-CEA560290453}"/>
              </a:ext>
            </a:extLst>
          </p:cNvPr>
          <p:cNvSpPr txBox="1"/>
          <p:nvPr/>
        </p:nvSpPr>
        <p:spPr>
          <a:xfrm>
            <a:off x="558135" y="2954696"/>
            <a:ext cx="11277602" cy="876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 rt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cs-CZ" sz="2400" b="1">
                <a:solidFill>
                  <a:srgbClr val="002060"/>
                </a:solidFill>
                <a:effectLst/>
                <a:latin typeface="EC Square Sans Pro" panose="020B050604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Jaké byly dříve zjištěné problémy/překážky v SC1? (zaměřte se na chovatelské postupy)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2FBA52-BA3A-805B-7EC7-E0642C938F8E}"/>
              </a:ext>
            </a:extLst>
          </p:cNvPr>
          <p:cNvSpPr txBox="1"/>
          <p:nvPr/>
        </p:nvSpPr>
        <p:spPr>
          <a:xfrm>
            <a:off x="558135" y="4192230"/>
            <a:ext cx="11277602" cy="481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cs-CZ" sz="2400" b="1" dirty="0">
                <a:solidFill>
                  <a:srgbClr val="002060"/>
                </a:solidFill>
                <a:latin typeface="EC Square Sans Pro" panose="020B0506040000020004" pitchFamily="34" charset="0"/>
                <a:cs typeface="Times New Roman" panose="02020603050405020304" pitchFamily="18" charset="0"/>
              </a:rPr>
              <a:t>Jaká jsou řešení vedoucí k odstranění těchto bariér?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6740ED-27DB-1A58-BA87-16CEFB5AC682}"/>
              </a:ext>
            </a:extLst>
          </p:cNvPr>
          <p:cNvSpPr txBox="1"/>
          <p:nvPr/>
        </p:nvSpPr>
        <p:spPr>
          <a:xfrm>
            <a:off x="474256" y="5120203"/>
            <a:ext cx="11277602" cy="876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cs-CZ" sz="2400" b="1" dirty="0">
                <a:solidFill>
                  <a:srgbClr val="002060"/>
                </a:solidFill>
                <a:latin typeface="EC Square Sans Pro" panose="020B0506040000020004" pitchFamily="34" charset="0"/>
                <a:cs typeface="Times New Roman" panose="02020603050405020304" pitchFamily="18" charset="0"/>
              </a:rPr>
              <a:t>Vytvořte si cíl SMART, který budete realizovat ve svém </a:t>
            </a:r>
            <a:br>
              <a:rPr lang="es-ES" sz="2400" b="1" dirty="0">
                <a:solidFill>
                  <a:srgbClr val="002060"/>
                </a:solidFill>
                <a:latin typeface="EC Square Sans Pro" panose="020B0506040000020004" pitchFamily="34" charset="0"/>
                <a:cs typeface="Times New Roman" panose="02020603050405020304" pitchFamily="18" charset="0"/>
              </a:rPr>
            </a:br>
            <a:r>
              <a:rPr lang="cs-CZ" sz="2400" b="1" dirty="0">
                <a:solidFill>
                  <a:srgbClr val="002060"/>
                </a:solidFill>
                <a:latin typeface="EC Square Sans Pro" panose="020B0506040000020004" pitchFamily="34" charset="0"/>
                <a:cs typeface="Times New Roman" panose="02020603050405020304" pitchFamily="18" charset="0"/>
              </a:rPr>
              <a:t>hospodářství nebo v hospodářství svého klienta.</a:t>
            </a:r>
          </a:p>
        </p:txBody>
      </p:sp>
    </p:spTree>
    <p:extLst>
      <p:ext uri="{BB962C8B-B14F-4D97-AF65-F5344CB8AC3E}">
        <p14:creationId xmlns:p14="http://schemas.microsoft.com/office/powerpoint/2010/main" val="217450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Marcador de texto 1">
            <a:extLst>
              <a:ext uri="{FF2B5EF4-FFF2-40B4-BE49-F238E27FC236}">
                <a16:creationId xmlns:a16="http://schemas.microsoft.com/office/drawing/2014/main" id="{8D99BAF4-63C6-40AD-8DAA-E1188C4CAFE1}"/>
              </a:ext>
            </a:extLst>
          </p:cNvPr>
          <p:cNvSpPr txBox="1">
            <a:spLocks/>
          </p:cNvSpPr>
          <p:nvPr/>
        </p:nvSpPr>
        <p:spPr>
          <a:xfrm>
            <a:off x="457198" y="188784"/>
            <a:ext cx="11814295" cy="2602542"/>
          </a:xfrm>
          <a:prstGeom prst="rect">
            <a:avLst/>
          </a:prstGeom>
        </p:spPr>
        <p:txBody>
          <a:bodyPr/>
          <a:lstStyle>
            <a:lvl1pPr marL="0">
              <a:defRPr sz="2396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>
                <a:latin typeface="EC Square Sans Pro" panose="020B0506040000020004" pitchFamily="34" charset="0"/>
              </a:rPr>
              <a:t>Skupinové cvičení 2b – </a:t>
            </a:r>
            <a:r>
              <a:rPr lang="cs-CZ" sz="2800" b="1" u="sng" dirty="0">
                <a:latin typeface="EC Square Sans Pro" panose="020B0506040000020004" pitchFamily="34" charset="0"/>
              </a:rPr>
              <a:t>Řešení</a:t>
            </a:r>
            <a:r>
              <a:rPr lang="cs-CZ" sz="2800" b="1" dirty="0">
                <a:latin typeface="EC Square Sans Pro" panose="020B0506040000020004" pitchFamily="34" charset="0"/>
              </a:rPr>
              <a:t> problémů a překážek z SC1 – </a:t>
            </a:r>
            <a:r>
              <a:rPr lang="cs-CZ" sz="2800" b="1" u="sng" dirty="0">
                <a:latin typeface="EC Square Sans Pro" panose="020B0506040000020004" pitchFamily="34" charset="0"/>
              </a:rPr>
              <a:t>Omezené a odpovědné používání antimikrobiálních látek</a:t>
            </a:r>
          </a:p>
        </p:txBody>
      </p:sp>
      <p:grpSp>
        <p:nvGrpSpPr>
          <p:cNvPr id="36" name="Grupo 35">
            <a:extLst>
              <a:ext uri="{FF2B5EF4-FFF2-40B4-BE49-F238E27FC236}">
                <a16:creationId xmlns:a16="http://schemas.microsoft.com/office/drawing/2014/main" id="{677F9CA3-0DF3-49D7-874C-B522D6BECBF0}"/>
              </a:ext>
            </a:extLst>
          </p:cNvPr>
          <p:cNvGrpSpPr/>
          <p:nvPr/>
        </p:nvGrpSpPr>
        <p:grpSpPr>
          <a:xfrm>
            <a:off x="10553700" y="5219700"/>
            <a:ext cx="1481007" cy="1449516"/>
            <a:chOff x="10133729" y="-46716"/>
            <a:chExt cx="1682901" cy="1546999"/>
          </a:xfrm>
        </p:grpSpPr>
        <p:sp>
          <p:nvSpPr>
            <p:cNvPr id="37" name="CuadroTexto 36">
              <a:extLst>
                <a:ext uri="{FF2B5EF4-FFF2-40B4-BE49-F238E27FC236}">
                  <a16:creationId xmlns:a16="http://schemas.microsoft.com/office/drawing/2014/main" id="{16F2F623-9190-41C6-9F9A-7CD15B015CA2}"/>
                </a:ext>
              </a:extLst>
            </p:cNvPr>
            <p:cNvSpPr txBox="1"/>
            <p:nvPr/>
          </p:nvSpPr>
          <p:spPr>
            <a:xfrm>
              <a:off x="10327771" y="458783"/>
              <a:ext cx="1294819" cy="9197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6</a:t>
              </a:r>
              <a:r>
                <a:rPr lang="cs-CZ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0 </a:t>
              </a:r>
            </a:p>
            <a:p>
              <a:pPr algn="ctr"/>
              <a:r>
                <a:rPr lang="cs-CZ" sz="14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MIN</a:t>
              </a:r>
            </a:p>
          </p:txBody>
        </p:sp>
        <p:grpSp>
          <p:nvGrpSpPr>
            <p:cNvPr id="38" name="Grupo 37">
              <a:extLst>
                <a:ext uri="{FF2B5EF4-FFF2-40B4-BE49-F238E27FC236}">
                  <a16:creationId xmlns:a16="http://schemas.microsoft.com/office/drawing/2014/main" id="{CFB9670D-5DB0-4A46-A398-4C40AE8C6FC8}"/>
                </a:ext>
              </a:extLst>
            </p:cNvPr>
            <p:cNvGrpSpPr/>
            <p:nvPr/>
          </p:nvGrpSpPr>
          <p:grpSpPr>
            <a:xfrm>
              <a:off x="10133729" y="-46716"/>
              <a:ext cx="1682901" cy="1546999"/>
              <a:chOff x="9836637" y="106015"/>
              <a:chExt cx="1929565" cy="2078540"/>
            </a:xfrm>
          </p:grpSpPr>
          <p:sp>
            <p:nvSpPr>
              <p:cNvPr id="39" name="Elipse 38">
                <a:extLst>
                  <a:ext uri="{FF2B5EF4-FFF2-40B4-BE49-F238E27FC236}">
                    <a16:creationId xmlns:a16="http://schemas.microsoft.com/office/drawing/2014/main" id="{34B12050-F430-43FB-BF1C-B5BA2CE7A16A}"/>
                  </a:ext>
                </a:extLst>
              </p:cNvPr>
              <p:cNvSpPr/>
              <p:nvPr/>
            </p:nvSpPr>
            <p:spPr>
              <a:xfrm>
                <a:off x="10023972" y="586128"/>
                <a:ext cx="1566163" cy="1598427"/>
              </a:xfrm>
              <a:prstGeom prst="ellipse">
                <a:avLst/>
              </a:prstGeom>
              <a:noFill/>
              <a:ln w="352425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0" name="Conector recto 39">
                <a:extLst>
                  <a:ext uri="{FF2B5EF4-FFF2-40B4-BE49-F238E27FC236}">
                    <a16:creationId xmlns:a16="http://schemas.microsoft.com/office/drawing/2014/main" id="{1381F1E8-8FE8-4B4A-9A79-FA14B3E6DB3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788973" y="106015"/>
                <a:ext cx="0" cy="339867"/>
              </a:xfrm>
              <a:prstGeom prst="line">
                <a:avLst/>
              </a:prstGeom>
              <a:ln w="127000">
                <a:solidFill>
                  <a:srgbClr val="2C74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ector recto 40">
                <a:extLst>
                  <a:ext uri="{FF2B5EF4-FFF2-40B4-BE49-F238E27FC236}">
                    <a16:creationId xmlns:a16="http://schemas.microsoft.com/office/drawing/2014/main" id="{E34A2C5D-D31F-4469-9361-A054F55225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618751" y="150070"/>
                <a:ext cx="354744" cy="9430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ector recto 41">
                <a:extLst>
                  <a:ext uri="{FF2B5EF4-FFF2-40B4-BE49-F238E27FC236}">
                    <a16:creationId xmlns:a16="http://schemas.microsoft.com/office/drawing/2014/main" id="{6746C081-1BE6-477D-B3BA-33DCDDF62467}"/>
                  </a:ext>
                </a:extLst>
              </p:cNvPr>
              <p:cNvCxnSpPr>
                <a:cxnSpLocks/>
                <a:stCxn id="39" idx="1"/>
              </p:cNvCxnSpPr>
              <p:nvPr/>
            </p:nvCxnSpPr>
            <p:spPr>
              <a:xfrm flipH="1" flipV="1">
                <a:off x="9898390" y="470905"/>
                <a:ext cx="354941" cy="349307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cto 42">
                <a:extLst>
                  <a:ext uri="{FF2B5EF4-FFF2-40B4-BE49-F238E27FC236}">
                    <a16:creationId xmlns:a16="http://schemas.microsoft.com/office/drawing/2014/main" id="{8A2AFA78-3627-4FA3-AAE9-5A8B4136A478}"/>
                  </a:ext>
                </a:extLst>
              </p:cNvPr>
              <p:cNvCxnSpPr>
                <a:cxnSpLocks/>
                <a:stCxn id="39" idx="7"/>
              </p:cNvCxnSpPr>
              <p:nvPr/>
            </p:nvCxnSpPr>
            <p:spPr>
              <a:xfrm flipV="1">
                <a:off x="11360776" y="476744"/>
                <a:ext cx="334014" cy="343468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Cuerda 43">
                <a:extLst>
                  <a:ext uri="{FF2B5EF4-FFF2-40B4-BE49-F238E27FC236}">
                    <a16:creationId xmlns:a16="http://schemas.microsoft.com/office/drawing/2014/main" id="{622F5FFB-C5F0-4ABB-9243-AF93864CDDBC}"/>
                  </a:ext>
                </a:extLst>
              </p:cNvPr>
              <p:cNvSpPr/>
              <p:nvPr/>
            </p:nvSpPr>
            <p:spPr>
              <a:xfrm rot="2829001">
                <a:off x="9716085" y="409674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Cuerda 44">
                <a:extLst>
                  <a:ext uri="{FF2B5EF4-FFF2-40B4-BE49-F238E27FC236}">
                    <a16:creationId xmlns:a16="http://schemas.microsoft.com/office/drawing/2014/main" id="{81318734-BBE8-41D4-9938-5A51F3C73D66}"/>
                  </a:ext>
                </a:extLst>
              </p:cNvPr>
              <p:cNvSpPr/>
              <p:nvPr/>
            </p:nvSpPr>
            <p:spPr>
              <a:xfrm rot="8021255">
                <a:off x="11027144" y="424746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5ED8B47D-B731-4C9C-AB5F-11A7967B94AF}"/>
              </a:ext>
            </a:extLst>
          </p:cNvPr>
          <p:cNvSpPr txBox="1">
            <a:spLocks/>
          </p:cNvSpPr>
          <p:nvPr/>
        </p:nvSpPr>
        <p:spPr>
          <a:xfrm>
            <a:off x="457198" y="1486419"/>
            <a:ext cx="11603881" cy="962585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>
                <a:solidFill>
                  <a:srgbClr val="2C7470"/>
                </a:solidFill>
                <a:latin typeface="EC Square Sans Pro" panose="020B0506040000020004" pitchFamily="34" charset="0"/>
              </a:rPr>
              <a:t>Zemědělci a veterináři by měli být seskupeni podle druhu zvířat. </a:t>
            </a:r>
          </a:p>
          <a:p>
            <a:r>
              <a:rPr lang="cs-CZ" sz="2400">
                <a:solidFill>
                  <a:srgbClr val="2C7470"/>
                </a:solidFill>
                <a:latin typeface="EC Square Sans Pro" panose="020B0506040000020004" pitchFamily="34" charset="0"/>
              </a:rPr>
              <a:t>Odpovězte si na následující otázky (pracujte s lístečky post-it).</a:t>
            </a:r>
          </a:p>
          <a:p>
            <a:endParaRPr lang="nl-NL" sz="2400" kern="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457200" lvl="1"/>
            <a:endParaRPr lang="nl-NL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1BE40510-A2D2-FA27-E5FF-ED933977577C}"/>
              </a:ext>
            </a:extLst>
          </p:cNvPr>
          <p:cNvSpPr txBox="1">
            <a:spLocks/>
          </p:cNvSpPr>
          <p:nvPr/>
        </p:nvSpPr>
        <p:spPr>
          <a:xfrm>
            <a:off x="247830" y="4198027"/>
            <a:ext cx="11603881" cy="962585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pPr marL="742950" lvl="1" indent="-285750" rt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cs-CZ" sz="2800">
                <a:solidFill>
                  <a:srgbClr val="002060"/>
                </a:solidFill>
                <a:latin typeface="EC Square Sans Pro" panose="020B0506040000020004" pitchFamily="34" charset="0"/>
                <a:cs typeface="Times New Roman" panose="02020603050405020304" pitchFamily="18" charset="0"/>
              </a:rPr>
              <a:t>Jaká jsou řešení k odstranění těchto bariér?</a:t>
            </a:r>
          </a:p>
          <a:p>
            <a:endParaRPr lang="nl-NL" sz="2800" kern="100" dirty="0">
              <a:solidFill>
                <a:srgbClr val="002060"/>
              </a:solidFill>
              <a:latin typeface="EC Square Sans Pro" panose="020B0506040000020004" pitchFamily="34" charset="0"/>
              <a:cs typeface="Times New Roman" panose="02020603050405020304" pitchFamily="18" charset="0"/>
            </a:endParaRPr>
          </a:p>
          <a:p>
            <a:pPr marL="457200" lvl="1"/>
            <a:endParaRPr lang="nl-NL" kern="0" dirty="0">
              <a:solidFill>
                <a:sysClr val="windowText" lastClr="000000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25F304-31D1-979A-5E2F-BB1449E57D51}"/>
              </a:ext>
            </a:extLst>
          </p:cNvPr>
          <p:cNvSpPr txBox="1">
            <a:spLocks/>
          </p:cNvSpPr>
          <p:nvPr/>
        </p:nvSpPr>
        <p:spPr>
          <a:xfrm>
            <a:off x="247829" y="2659973"/>
            <a:ext cx="11603881" cy="962585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pPr marL="742950" lvl="1" indent="-285750" rt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cs-CZ" sz="2800">
                <a:solidFill>
                  <a:srgbClr val="002060"/>
                </a:solidFill>
                <a:effectLst/>
                <a:latin typeface="EC Square Sans Pro" panose="020B050604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Jaké byly překážky vedoucí k sníženému a odpovědnému používání antimikrobiálních látek zjištěné v SC1? </a:t>
            </a:r>
          </a:p>
          <a:p>
            <a:endParaRPr lang="nl-NL" sz="2400" kern="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457200" lvl="1"/>
            <a:endParaRPr lang="nl-NL" kern="0" dirty="0">
              <a:solidFill>
                <a:sysClr val="windowText" lastClr="000000"/>
              </a:solidFill>
            </a:endParaRP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BAF4D421-EB39-F93C-0EFC-9E405ECB535F}"/>
              </a:ext>
            </a:extLst>
          </p:cNvPr>
          <p:cNvSpPr txBox="1">
            <a:spLocks/>
          </p:cNvSpPr>
          <p:nvPr/>
        </p:nvSpPr>
        <p:spPr>
          <a:xfrm>
            <a:off x="212104" y="5375174"/>
            <a:ext cx="11603881" cy="962585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cs-CZ" sz="2800" dirty="0">
                <a:solidFill>
                  <a:srgbClr val="002060"/>
                </a:solidFill>
                <a:latin typeface="EC Square Sans Pro" panose="020B0506040000020004" pitchFamily="34" charset="0"/>
                <a:cs typeface="Times New Roman" panose="02020603050405020304" pitchFamily="18" charset="0"/>
              </a:rPr>
              <a:t>Vytvořte si cíl SMART, který budete realizovat ve svém </a:t>
            </a:r>
            <a:br>
              <a:rPr lang="es-ES" sz="2800" dirty="0">
                <a:solidFill>
                  <a:srgbClr val="002060"/>
                </a:solidFill>
                <a:latin typeface="EC Square Sans Pro" panose="020B0506040000020004" pitchFamily="34" charset="0"/>
                <a:cs typeface="Times New Roman" panose="02020603050405020304" pitchFamily="18" charset="0"/>
              </a:rPr>
            </a:br>
            <a:r>
              <a:rPr lang="cs-CZ" sz="2800" dirty="0">
                <a:solidFill>
                  <a:srgbClr val="002060"/>
                </a:solidFill>
                <a:latin typeface="EC Square Sans Pro" panose="020B0506040000020004" pitchFamily="34" charset="0"/>
                <a:cs typeface="Times New Roman" panose="02020603050405020304" pitchFamily="18" charset="0"/>
              </a:rPr>
              <a:t>hospodářství nebo v hospodářství svého klienta.</a:t>
            </a:r>
          </a:p>
          <a:p>
            <a:endParaRPr lang="nl-NL" sz="2400" kern="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457200" lvl="1"/>
            <a:endParaRPr lang="nl-NL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208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" grpId="0"/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arcador de texto 1">
            <a:extLst>
              <a:ext uri="{FF2B5EF4-FFF2-40B4-BE49-F238E27FC236}">
                <a16:creationId xmlns:a16="http://schemas.microsoft.com/office/drawing/2014/main" id="{B48C7E41-EFCF-45DF-80D4-335C072507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2001" y="310575"/>
            <a:ext cx="11125199" cy="122295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3200">
                <a:latin typeface="EC Square Sans Pro" panose="020B0506040000020004" pitchFamily="34" charset="0"/>
              </a:rPr>
              <a:t>Skupinové cvičení 3a: Prezentace výsledků: </a:t>
            </a:r>
            <a:r>
              <a:rPr lang="cs-CZ" sz="3200" b="1" u="sng">
                <a:latin typeface="EC Square Sans Pro" panose="020B0506040000020004" pitchFamily="34" charset="0"/>
              </a:rPr>
              <a:t>řešení pro zlepšení chovatelských postupů</a:t>
            </a: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85EF5DE6-BF9E-4794-AF26-BFB2A170E3F7}"/>
              </a:ext>
            </a:extLst>
          </p:cNvPr>
          <p:cNvSpPr txBox="1">
            <a:spLocks/>
          </p:cNvSpPr>
          <p:nvPr/>
        </p:nvSpPr>
        <p:spPr>
          <a:xfrm>
            <a:off x="596901" y="2028827"/>
            <a:ext cx="10515600" cy="4351336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8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Každý stůl pracuje s jedním prezentujícím</a:t>
            </a: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en-GB" sz="28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cs-CZ" sz="36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„Jakým způsobem může zlepšení chovatelských postupů přispět ke snížení AMU?“</a:t>
            </a:r>
          </a:p>
          <a:p>
            <a:pPr marR="0" lvl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endParaRPr lang="en-GB" sz="28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8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Každý prezentující představí </a:t>
            </a:r>
            <a:r>
              <a:rPr kumimoji="0" lang="cs-CZ" sz="28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jeden </a:t>
            </a:r>
            <a:r>
              <a:rPr kumimoji="0" lang="cs-CZ" sz="280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výsledek svého stolu.</a:t>
            </a: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cs-CZ" sz="28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Potom pokračujeme k dalšímu stolu – prezentujte výsledek, </a:t>
            </a:r>
            <a:br>
              <a:rPr lang="es-ES" sz="28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</a:br>
            <a:r>
              <a:rPr lang="cs-CZ" sz="28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který ještě nebyl zmíněn!</a:t>
            </a:r>
          </a:p>
          <a:p>
            <a:pPr marL="285750" marR="0" lvl="0" indent="-28575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upo 3">
            <a:extLst>
              <a:ext uri="{FF2B5EF4-FFF2-40B4-BE49-F238E27FC236}">
                <a16:creationId xmlns:a16="http://schemas.microsoft.com/office/drawing/2014/main" id="{779750E1-D2A5-B07C-9E31-65527DE06592}"/>
              </a:ext>
            </a:extLst>
          </p:cNvPr>
          <p:cNvGrpSpPr/>
          <p:nvPr/>
        </p:nvGrpSpPr>
        <p:grpSpPr>
          <a:xfrm>
            <a:off x="10553700" y="5219700"/>
            <a:ext cx="1481007" cy="1449516"/>
            <a:chOff x="10133729" y="-46716"/>
            <a:chExt cx="1682901" cy="1546999"/>
          </a:xfrm>
        </p:grpSpPr>
        <p:sp>
          <p:nvSpPr>
            <p:cNvPr id="3" name="CuadroTexto 4">
              <a:extLst>
                <a:ext uri="{FF2B5EF4-FFF2-40B4-BE49-F238E27FC236}">
                  <a16:creationId xmlns:a16="http://schemas.microsoft.com/office/drawing/2014/main" id="{698FE759-7E36-D70D-38A9-63CF1C6E20D8}"/>
                </a:ext>
              </a:extLst>
            </p:cNvPr>
            <p:cNvSpPr txBox="1"/>
            <p:nvPr/>
          </p:nvSpPr>
          <p:spPr>
            <a:xfrm>
              <a:off x="10327771" y="458783"/>
              <a:ext cx="1294819" cy="9197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3</a:t>
              </a:r>
              <a:r>
                <a:rPr lang="cs-CZ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0 </a:t>
              </a:r>
            </a:p>
            <a:p>
              <a:pPr algn="ctr"/>
              <a:r>
                <a:rPr lang="cs-CZ" sz="14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MIN</a:t>
              </a:r>
            </a:p>
          </p:txBody>
        </p:sp>
        <p:grpSp>
          <p:nvGrpSpPr>
            <p:cNvPr id="4" name="Grupo 5">
              <a:extLst>
                <a:ext uri="{FF2B5EF4-FFF2-40B4-BE49-F238E27FC236}">
                  <a16:creationId xmlns:a16="http://schemas.microsoft.com/office/drawing/2014/main" id="{08DCC306-30DE-8808-829C-1536E8816FCA}"/>
                </a:ext>
              </a:extLst>
            </p:cNvPr>
            <p:cNvGrpSpPr/>
            <p:nvPr/>
          </p:nvGrpSpPr>
          <p:grpSpPr>
            <a:xfrm>
              <a:off x="10133729" y="-46716"/>
              <a:ext cx="1682901" cy="1546999"/>
              <a:chOff x="9836637" y="106015"/>
              <a:chExt cx="1929565" cy="2078540"/>
            </a:xfrm>
          </p:grpSpPr>
          <p:sp>
            <p:nvSpPr>
              <p:cNvPr id="5" name="Elipse 6">
                <a:extLst>
                  <a:ext uri="{FF2B5EF4-FFF2-40B4-BE49-F238E27FC236}">
                    <a16:creationId xmlns:a16="http://schemas.microsoft.com/office/drawing/2014/main" id="{75D73E64-ED7A-6DBC-E567-B6EF81FFF20A}"/>
                  </a:ext>
                </a:extLst>
              </p:cNvPr>
              <p:cNvSpPr/>
              <p:nvPr/>
            </p:nvSpPr>
            <p:spPr>
              <a:xfrm>
                <a:off x="10023972" y="586128"/>
                <a:ext cx="1566163" cy="1598427"/>
              </a:xfrm>
              <a:prstGeom prst="ellipse">
                <a:avLst/>
              </a:prstGeom>
              <a:noFill/>
              <a:ln w="352425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" name="Conector recto 7">
                <a:extLst>
                  <a:ext uri="{FF2B5EF4-FFF2-40B4-BE49-F238E27FC236}">
                    <a16:creationId xmlns:a16="http://schemas.microsoft.com/office/drawing/2014/main" id="{43A0F73A-407F-A6AE-B651-E2B4E410F46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788973" y="106015"/>
                <a:ext cx="0" cy="339867"/>
              </a:xfrm>
              <a:prstGeom prst="line">
                <a:avLst/>
              </a:prstGeom>
              <a:ln w="127000">
                <a:solidFill>
                  <a:srgbClr val="2C74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ector recto 8">
                <a:extLst>
                  <a:ext uri="{FF2B5EF4-FFF2-40B4-BE49-F238E27FC236}">
                    <a16:creationId xmlns:a16="http://schemas.microsoft.com/office/drawing/2014/main" id="{36A55F66-DA8A-55C9-2FA0-DFA4A914F7E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618751" y="150070"/>
                <a:ext cx="354744" cy="9430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Conector recto 9">
                <a:extLst>
                  <a:ext uri="{FF2B5EF4-FFF2-40B4-BE49-F238E27FC236}">
                    <a16:creationId xmlns:a16="http://schemas.microsoft.com/office/drawing/2014/main" id="{0B8FC17E-ED61-C620-CAD6-5383B15DEE7C}"/>
                  </a:ext>
                </a:extLst>
              </p:cNvPr>
              <p:cNvCxnSpPr>
                <a:cxnSpLocks/>
                <a:stCxn id="5" idx="1"/>
              </p:cNvCxnSpPr>
              <p:nvPr/>
            </p:nvCxnSpPr>
            <p:spPr>
              <a:xfrm flipH="1" flipV="1">
                <a:off x="9898390" y="470905"/>
                <a:ext cx="354941" cy="349307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ector recto 10">
                <a:extLst>
                  <a:ext uri="{FF2B5EF4-FFF2-40B4-BE49-F238E27FC236}">
                    <a16:creationId xmlns:a16="http://schemas.microsoft.com/office/drawing/2014/main" id="{4F145B42-B226-CB1D-F657-8DF69FAB163D}"/>
                  </a:ext>
                </a:extLst>
              </p:cNvPr>
              <p:cNvCxnSpPr>
                <a:cxnSpLocks/>
                <a:stCxn id="5" idx="7"/>
              </p:cNvCxnSpPr>
              <p:nvPr/>
            </p:nvCxnSpPr>
            <p:spPr>
              <a:xfrm flipV="1">
                <a:off x="11360776" y="476744"/>
                <a:ext cx="334014" cy="343468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Cuerda 11">
                <a:extLst>
                  <a:ext uri="{FF2B5EF4-FFF2-40B4-BE49-F238E27FC236}">
                    <a16:creationId xmlns:a16="http://schemas.microsoft.com/office/drawing/2014/main" id="{6CC44819-B964-6DB6-632F-6034809DCFE4}"/>
                  </a:ext>
                </a:extLst>
              </p:cNvPr>
              <p:cNvSpPr/>
              <p:nvPr/>
            </p:nvSpPr>
            <p:spPr>
              <a:xfrm rot="2829001">
                <a:off x="9716085" y="409674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Cuerda 12">
                <a:extLst>
                  <a:ext uri="{FF2B5EF4-FFF2-40B4-BE49-F238E27FC236}">
                    <a16:creationId xmlns:a16="http://schemas.microsoft.com/office/drawing/2014/main" id="{E3D201C1-2A0A-64E8-45A7-B4ACE3F48E92}"/>
                  </a:ext>
                </a:extLst>
              </p:cNvPr>
              <p:cNvSpPr/>
              <p:nvPr/>
            </p:nvSpPr>
            <p:spPr>
              <a:xfrm rot="8021255">
                <a:off x="11027144" y="424746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29229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26C735CE-BD04-4081-9A7D-C53F1A6AF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6101" y="310575"/>
            <a:ext cx="11629920" cy="1084134"/>
          </a:xfr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l" rtl="0">
              <a:lnSpc>
                <a:spcPct val="120000"/>
              </a:lnSpc>
              <a:spcBef>
                <a:spcPts val="1000"/>
              </a:spcBef>
              <a:buSzPct val="100000"/>
            </a:pPr>
            <a:r>
              <a:rPr lang="cs-CZ" sz="3200">
                <a:latin typeface="EC Square Sans Pro" panose="020B0506040000020004" pitchFamily="34" charset="0"/>
              </a:rPr>
              <a:t>Skupinové cvičení 3b: Prezentace výsledků: </a:t>
            </a:r>
            <a:r>
              <a:rPr lang="cs-CZ" sz="3200" b="1" u="sng">
                <a:latin typeface="EC Square Sans Pro" panose="020B0506040000020004" pitchFamily="34" charset="0"/>
              </a:rPr>
              <a:t>opatření ke snížení a používání antimikrobiálních látek zodpovědnějším způsobem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4172B8-9A0F-41F9-99BF-5B5C32F6526D}"/>
              </a:ext>
            </a:extLst>
          </p:cNvPr>
          <p:cNvSpPr txBox="1">
            <a:spLocks/>
          </p:cNvSpPr>
          <p:nvPr/>
        </p:nvSpPr>
        <p:spPr>
          <a:xfrm>
            <a:off x="838203" y="1825627"/>
            <a:ext cx="11025742" cy="472179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/>
                <a:cs typeface="Arial"/>
              </a:rPr>
              <a:t>Každý stůl </a:t>
            </a:r>
            <a:r>
              <a:rPr lang="cs-CZ" sz="2800" dirty="0">
                <a:solidFill>
                  <a:srgbClr val="002060"/>
                </a:solidFill>
                <a:latin typeface="EC Square Sans Pro"/>
                <a:cs typeface="Arial"/>
              </a:rPr>
              <a:t>bude zastupovat jeden prezentující.</a:t>
            </a: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nl-NL" sz="28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cs-CZ" sz="36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„Jakým způsobem mohou ke snížení AMU přispět další opatření, která mají být provedena?“</a:t>
            </a:r>
          </a:p>
          <a:p>
            <a:pPr marR="0" lvl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endParaRPr lang="en-GB" sz="28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8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Každý prezentující představí </a:t>
            </a:r>
            <a:r>
              <a:rPr kumimoji="0" lang="cs-CZ" sz="28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jeden </a:t>
            </a:r>
            <a:r>
              <a:rPr kumimoji="0" lang="cs-CZ" sz="280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výsledek svého stolu.</a:t>
            </a: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cs-CZ" sz="28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Potom pokračujeme k dalšímu stolu – prezentujte výsledek, </a:t>
            </a:r>
            <a:br>
              <a:rPr lang="es-ES" sz="28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</a:br>
            <a:r>
              <a:rPr lang="cs-CZ" sz="28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který ještě nebyl zmíněn!</a:t>
            </a:r>
          </a:p>
          <a:p>
            <a:pPr marL="285750" marR="0" lvl="0" indent="-28575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nl-NL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3E05FFAE-23B5-4FE9-A635-989089E3F2D0}"/>
              </a:ext>
            </a:extLst>
          </p:cNvPr>
          <p:cNvGrpSpPr/>
          <p:nvPr/>
        </p:nvGrpSpPr>
        <p:grpSpPr>
          <a:xfrm>
            <a:off x="10553700" y="5219700"/>
            <a:ext cx="1481007" cy="1449516"/>
            <a:chOff x="10133729" y="-46716"/>
            <a:chExt cx="1682901" cy="1546999"/>
          </a:xfrm>
        </p:grpSpPr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D8CCC978-5BFB-46E6-B5CC-ED81362E7785}"/>
                </a:ext>
              </a:extLst>
            </p:cNvPr>
            <p:cNvSpPr txBox="1"/>
            <p:nvPr/>
          </p:nvSpPr>
          <p:spPr>
            <a:xfrm>
              <a:off x="10327771" y="458783"/>
              <a:ext cx="1294819" cy="9197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3</a:t>
              </a:r>
              <a:r>
                <a:rPr lang="cs-CZ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0 </a:t>
              </a:r>
            </a:p>
            <a:p>
              <a:pPr algn="ctr"/>
              <a:r>
                <a:rPr lang="cs-CZ" sz="14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MIN</a:t>
              </a:r>
            </a:p>
          </p:txBody>
        </p:sp>
        <p:grpSp>
          <p:nvGrpSpPr>
            <p:cNvPr id="6" name="Grupo 5">
              <a:extLst>
                <a:ext uri="{FF2B5EF4-FFF2-40B4-BE49-F238E27FC236}">
                  <a16:creationId xmlns:a16="http://schemas.microsoft.com/office/drawing/2014/main" id="{EE40D9B1-25A7-4227-8F02-3336504BB052}"/>
                </a:ext>
              </a:extLst>
            </p:cNvPr>
            <p:cNvGrpSpPr/>
            <p:nvPr/>
          </p:nvGrpSpPr>
          <p:grpSpPr>
            <a:xfrm>
              <a:off x="10133729" y="-46716"/>
              <a:ext cx="1682901" cy="1546999"/>
              <a:chOff x="9836637" y="106015"/>
              <a:chExt cx="1929565" cy="2078540"/>
            </a:xfrm>
          </p:grpSpPr>
          <p:sp>
            <p:nvSpPr>
              <p:cNvPr id="7" name="Elipse 6">
                <a:extLst>
                  <a:ext uri="{FF2B5EF4-FFF2-40B4-BE49-F238E27FC236}">
                    <a16:creationId xmlns:a16="http://schemas.microsoft.com/office/drawing/2014/main" id="{9E822593-200C-447C-9C38-2E84E2DC794E}"/>
                  </a:ext>
                </a:extLst>
              </p:cNvPr>
              <p:cNvSpPr/>
              <p:nvPr/>
            </p:nvSpPr>
            <p:spPr>
              <a:xfrm>
                <a:off x="10023972" y="586128"/>
                <a:ext cx="1566163" cy="1598427"/>
              </a:xfrm>
              <a:prstGeom prst="ellipse">
                <a:avLst/>
              </a:prstGeom>
              <a:noFill/>
              <a:ln w="352425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" name="Conector recto 7">
                <a:extLst>
                  <a:ext uri="{FF2B5EF4-FFF2-40B4-BE49-F238E27FC236}">
                    <a16:creationId xmlns:a16="http://schemas.microsoft.com/office/drawing/2014/main" id="{B603FE94-9983-4B4E-99ED-B0281126E6C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788973" y="106015"/>
                <a:ext cx="0" cy="339867"/>
              </a:xfrm>
              <a:prstGeom prst="line">
                <a:avLst/>
              </a:prstGeom>
              <a:ln w="127000">
                <a:solidFill>
                  <a:srgbClr val="2C74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ector recto 8">
                <a:extLst>
                  <a:ext uri="{FF2B5EF4-FFF2-40B4-BE49-F238E27FC236}">
                    <a16:creationId xmlns:a16="http://schemas.microsoft.com/office/drawing/2014/main" id="{EFCA79F5-C418-45FF-863E-51015735200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618751" y="150070"/>
                <a:ext cx="354744" cy="9430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ector recto 9">
                <a:extLst>
                  <a:ext uri="{FF2B5EF4-FFF2-40B4-BE49-F238E27FC236}">
                    <a16:creationId xmlns:a16="http://schemas.microsoft.com/office/drawing/2014/main" id="{EAAF859F-CD8C-43FB-ADEE-80FBCBBF6D0B}"/>
                  </a:ext>
                </a:extLst>
              </p:cNvPr>
              <p:cNvCxnSpPr>
                <a:cxnSpLocks/>
                <a:stCxn id="7" idx="1"/>
              </p:cNvCxnSpPr>
              <p:nvPr/>
            </p:nvCxnSpPr>
            <p:spPr>
              <a:xfrm flipH="1" flipV="1">
                <a:off x="9898390" y="470905"/>
                <a:ext cx="354941" cy="349307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ector recto 10">
                <a:extLst>
                  <a:ext uri="{FF2B5EF4-FFF2-40B4-BE49-F238E27FC236}">
                    <a16:creationId xmlns:a16="http://schemas.microsoft.com/office/drawing/2014/main" id="{755FDFB1-B45B-4FBB-90FA-00AF24CFD2D7}"/>
                  </a:ext>
                </a:extLst>
              </p:cNvPr>
              <p:cNvCxnSpPr>
                <a:cxnSpLocks/>
                <a:stCxn id="7" idx="7"/>
              </p:cNvCxnSpPr>
              <p:nvPr/>
            </p:nvCxnSpPr>
            <p:spPr>
              <a:xfrm flipV="1">
                <a:off x="11360776" y="476744"/>
                <a:ext cx="334014" cy="343468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Cuerda 11">
                <a:extLst>
                  <a:ext uri="{FF2B5EF4-FFF2-40B4-BE49-F238E27FC236}">
                    <a16:creationId xmlns:a16="http://schemas.microsoft.com/office/drawing/2014/main" id="{7EBC5317-A2C6-401A-B47F-575247E8B0BE}"/>
                  </a:ext>
                </a:extLst>
              </p:cNvPr>
              <p:cNvSpPr/>
              <p:nvPr/>
            </p:nvSpPr>
            <p:spPr>
              <a:xfrm rot="2829001">
                <a:off x="9716085" y="409674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Cuerda 12">
                <a:extLst>
                  <a:ext uri="{FF2B5EF4-FFF2-40B4-BE49-F238E27FC236}">
                    <a16:creationId xmlns:a16="http://schemas.microsoft.com/office/drawing/2014/main" id="{5F3ED3E4-826F-43CD-BF36-595E80D1F516}"/>
                  </a:ext>
                </a:extLst>
              </p:cNvPr>
              <p:cNvSpPr/>
              <p:nvPr/>
            </p:nvSpPr>
            <p:spPr>
              <a:xfrm rot="8021255">
                <a:off x="11027144" y="424746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10351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roomdiagram: Scheidingslijn 7">
            <a:extLst>
              <a:ext uri="{FF2B5EF4-FFF2-40B4-BE49-F238E27FC236}">
                <a16:creationId xmlns:a16="http://schemas.microsoft.com/office/drawing/2014/main" id="{B6F360B8-F622-ED0B-D87B-B8CE403D822C}"/>
              </a:ext>
            </a:extLst>
          </p:cNvPr>
          <p:cNvSpPr/>
          <p:nvPr/>
        </p:nvSpPr>
        <p:spPr>
          <a:xfrm>
            <a:off x="1694209" y="2151760"/>
            <a:ext cx="8752115" cy="3713584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0"/>
              <a:gd name="f6" fmla="val 21600"/>
              <a:gd name="f7" fmla="val 3475"/>
              <a:gd name="f8" fmla="val 18125"/>
              <a:gd name="f9" fmla="val 10800"/>
              <a:gd name="f10" fmla="*/ f3 1 21600"/>
              <a:gd name="f11" fmla="*/ f4 1 21600"/>
              <a:gd name="f12" fmla="val f5"/>
              <a:gd name="f13" fmla="val f6"/>
              <a:gd name="f14" fmla="+- f13 0 f12"/>
              <a:gd name="f15" fmla="*/ f14 1 21600"/>
              <a:gd name="f16" fmla="*/ f14 1018 1"/>
              <a:gd name="f17" fmla="*/ f14 20582 1"/>
              <a:gd name="f18" fmla="*/ f14 3163 1"/>
              <a:gd name="f19" fmla="*/ f14 18437 1"/>
              <a:gd name="f20" fmla="*/ f16 1 21600"/>
              <a:gd name="f21" fmla="*/ f17 1 21600"/>
              <a:gd name="f22" fmla="*/ f18 1 21600"/>
              <a:gd name="f23" fmla="*/ f19 1 21600"/>
              <a:gd name="f24" fmla="*/ f20 1 f15"/>
              <a:gd name="f25" fmla="*/ f21 1 f15"/>
              <a:gd name="f26" fmla="*/ f22 1 f15"/>
              <a:gd name="f27" fmla="*/ f23 1 f15"/>
              <a:gd name="f28" fmla="*/ f24 f10 1"/>
              <a:gd name="f29" fmla="*/ f25 f10 1"/>
              <a:gd name="f30" fmla="*/ f27 f11 1"/>
              <a:gd name="f31" fmla="*/ f26 f1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8" t="f31" r="f29" b="f30"/>
            <a:pathLst>
              <a:path w="21600" h="21600">
                <a:moveTo>
                  <a:pt x="f7" y="f5"/>
                </a:moveTo>
                <a:lnTo>
                  <a:pt x="f8" y="f5"/>
                </a:lnTo>
                <a:arcTo wR="f7" hR="f9" stAng="f2" swAng="f0"/>
                <a:lnTo>
                  <a:pt x="f7" y="f6"/>
                </a:lnTo>
                <a:arcTo wR="f7" hR="f9" stAng="f1" swAng="f0"/>
                <a:close/>
              </a:path>
            </a:pathLst>
          </a:custGeom>
          <a:solidFill>
            <a:srgbClr val="6BB188"/>
          </a:solidFill>
          <a:ln w="19046" cap="flat">
            <a:solidFill>
              <a:srgbClr val="04243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Aptos"/>
            </a:endParaRP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B0631A6F-4B27-03FA-34C1-4FFA140BB5B9}"/>
              </a:ext>
            </a:extLst>
          </p:cNvPr>
          <p:cNvSpPr txBox="1">
            <a:spLocks/>
          </p:cNvSpPr>
          <p:nvPr/>
        </p:nvSpPr>
        <p:spPr>
          <a:xfrm>
            <a:off x="838203" y="1989856"/>
            <a:ext cx="10515600" cy="4351336"/>
          </a:xfrm>
          <a:prstGeom prst="rect">
            <a:avLst/>
          </a:prstGeom>
        </p:spPr>
        <p:txBody>
          <a:bodyPr/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4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0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/>
              <a:buNone/>
            </a:pPr>
            <a:r>
              <a:rPr lang="cs-CZ" sz="1800">
                <a:latin typeface="Times New Roman" pitchFamily="18"/>
              </a:rPr>
              <a:t>	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Font typeface="Arial" pitchFamily="34"/>
              <a:buNone/>
            </a:pPr>
            <a:endParaRPr lang="en-US" dirty="0"/>
          </a:p>
        </p:txBody>
      </p:sp>
      <p:pic>
        <p:nvPicPr>
          <p:cNvPr id="5" name="Graphic 4" descr="Boer silhouet">
            <a:extLst>
              <a:ext uri="{FF2B5EF4-FFF2-40B4-BE49-F238E27FC236}">
                <a16:creationId xmlns:a16="http://schemas.microsoft.com/office/drawing/2014/main" id="{61E272D0-BA42-3E5C-45F8-C12103523F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46823" y="2560490"/>
            <a:ext cx="3160815" cy="316081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Graphic 6" descr="Vrouwelijke arts met effen opvulling">
            <a:extLst>
              <a:ext uri="{FF2B5EF4-FFF2-40B4-BE49-F238E27FC236}">
                <a16:creationId xmlns:a16="http://schemas.microsoft.com/office/drawing/2014/main" id="{B8CF4B71-CB75-4718-063A-5CA2DC1DF7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989157" y="2484711"/>
            <a:ext cx="3160815" cy="316081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987E1E81-7859-4757-9325-215B3A8A03F6}"/>
              </a:ext>
            </a:extLst>
          </p:cNvPr>
          <p:cNvSpPr txBox="1"/>
          <p:nvPr/>
        </p:nvSpPr>
        <p:spPr>
          <a:xfrm>
            <a:off x="184697" y="802453"/>
            <a:ext cx="114414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>
                <a:solidFill>
                  <a:srgbClr val="002060"/>
                </a:solidFill>
                <a:latin typeface="EC Square Sans Pro" panose="020B0506040000020004" pitchFamily="34" charset="0"/>
              </a:rPr>
              <a:t>Zemědělci a veterináři spolupracují na společném cíli</a:t>
            </a:r>
          </a:p>
        </p:txBody>
      </p:sp>
      <p:pic>
        <p:nvPicPr>
          <p:cNvPr id="12" name="Gráfico 11" descr="Apretón de manos con relleno sólido">
            <a:extLst>
              <a:ext uri="{FF2B5EF4-FFF2-40B4-BE49-F238E27FC236}">
                <a16:creationId xmlns:a16="http://schemas.microsoft.com/office/drawing/2014/main" id="{284F9A9A-D29F-46B2-8CCF-1DA78131FA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07638" y="3429000"/>
            <a:ext cx="1767839" cy="176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734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ECADEB22-C3DA-44AE-A715-70637E376B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6018873"/>
              </p:ext>
            </p:extLst>
          </p:nvPr>
        </p:nvGraphicFramePr>
        <p:xfrm>
          <a:off x="274319" y="1277619"/>
          <a:ext cx="6766561" cy="4580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7" name="CuadroTexto 26">
            <a:extLst>
              <a:ext uri="{FF2B5EF4-FFF2-40B4-BE49-F238E27FC236}">
                <a16:creationId xmlns:a16="http://schemas.microsoft.com/office/drawing/2014/main" id="{F0A90E06-A3D7-4ED8-A401-A7413406D585}"/>
              </a:ext>
            </a:extLst>
          </p:cNvPr>
          <p:cNvSpPr txBox="1"/>
          <p:nvPr/>
        </p:nvSpPr>
        <p:spPr>
          <a:xfrm>
            <a:off x="155668" y="207721"/>
            <a:ext cx="11441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>
                <a:solidFill>
                  <a:srgbClr val="002060"/>
                </a:solidFill>
                <a:latin typeface="EC Square Sans Pro" panose="020B0506040000020004" pitchFamily="34" charset="0"/>
              </a:rPr>
              <a:t>„Prevence je lepší než léčba“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EBDA733-B5B0-451F-A9ED-3081C0578A1E}"/>
              </a:ext>
            </a:extLst>
          </p:cNvPr>
          <p:cNvSpPr txBox="1"/>
          <p:nvPr/>
        </p:nvSpPr>
        <p:spPr>
          <a:xfrm>
            <a:off x="4286432" y="1092953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2C7470"/>
                </a:solidFill>
                <a:latin typeface="EC Square Sans Pro" panose="020B0506040000020004" pitchFamily="34" charset="0"/>
              </a:rPr>
              <a:t>Část I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9F5754B8-EE8D-4EF3-9F61-30E9DB791B4E}"/>
              </a:ext>
            </a:extLst>
          </p:cNvPr>
          <p:cNvSpPr txBox="1"/>
          <p:nvPr/>
        </p:nvSpPr>
        <p:spPr>
          <a:xfrm>
            <a:off x="4286432" y="3059667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solidFill>
                  <a:srgbClr val="2C7470"/>
                </a:solidFill>
                <a:latin typeface="EC Square Sans Pro" panose="020B0506040000020004" pitchFamily="34" charset="0"/>
              </a:rPr>
              <a:t>Část II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24168C4F-25F1-4C52-BA74-2E1E6A9790A6}"/>
              </a:ext>
            </a:extLst>
          </p:cNvPr>
          <p:cNvSpPr txBox="1"/>
          <p:nvPr/>
        </p:nvSpPr>
        <p:spPr>
          <a:xfrm>
            <a:off x="7376433" y="3105834"/>
            <a:ext cx="4220715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200" dirty="0">
                <a:latin typeface="EC Square Sans Pro" panose="020B0506040000020004" pitchFamily="34" charset="0"/>
                <a:sym typeface="Wingdings" panose="05000000000000000000" pitchFamily="2" charset="2"/>
              </a:rPr>
              <a:t>Změny na úrovni podniku:  vzájemné porozumění mezi zemědělci a veterináři</a:t>
            </a:r>
          </a:p>
        </p:txBody>
      </p:sp>
    </p:spTree>
    <p:extLst>
      <p:ext uri="{BB962C8B-B14F-4D97-AF65-F5344CB8AC3E}">
        <p14:creationId xmlns:p14="http://schemas.microsoft.com/office/powerpoint/2010/main" val="321944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8FF0C3B0-8099-791F-475C-767B65B12E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64684" y="1136695"/>
            <a:ext cx="9462631" cy="47584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800">
                <a:latin typeface="EC Square Sans Pro" panose="020B0506040000020004" pitchFamily="34" charset="0"/>
              </a:rPr>
              <a:t>Pojďme společně předcházet a omezit používání antimikrobiálních látek…</a:t>
            </a:r>
          </a:p>
        </p:txBody>
      </p:sp>
      <p:sp>
        <p:nvSpPr>
          <p:cNvPr id="3" name="Stroomdiagram: Scheidingslijn 7">
            <a:extLst>
              <a:ext uri="{FF2B5EF4-FFF2-40B4-BE49-F238E27FC236}">
                <a16:creationId xmlns:a16="http://schemas.microsoft.com/office/drawing/2014/main" id="{B6F360B8-F622-ED0B-D87B-B8CE403D822C}"/>
              </a:ext>
            </a:extLst>
          </p:cNvPr>
          <p:cNvSpPr/>
          <p:nvPr/>
        </p:nvSpPr>
        <p:spPr>
          <a:xfrm>
            <a:off x="1694209" y="2151760"/>
            <a:ext cx="8752115" cy="3713584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0"/>
              <a:gd name="f6" fmla="val 21600"/>
              <a:gd name="f7" fmla="val 3475"/>
              <a:gd name="f8" fmla="val 18125"/>
              <a:gd name="f9" fmla="val 10800"/>
              <a:gd name="f10" fmla="*/ f3 1 21600"/>
              <a:gd name="f11" fmla="*/ f4 1 21600"/>
              <a:gd name="f12" fmla="val f5"/>
              <a:gd name="f13" fmla="val f6"/>
              <a:gd name="f14" fmla="+- f13 0 f12"/>
              <a:gd name="f15" fmla="*/ f14 1 21600"/>
              <a:gd name="f16" fmla="*/ f14 1018 1"/>
              <a:gd name="f17" fmla="*/ f14 20582 1"/>
              <a:gd name="f18" fmla="*/ f14 3163 1"/>
              <a:gd name="f19" fmla="*/ f14 18437 1"/>
              <a:gd name="f20" fmla="*/ f16 1 21600"/>
              <a:gd name="f21" fmla="*/ f17 1 21600"/>
              <a:gd name="f22" fmla="*/ f18 1 21600"/>
              <a:gd name="f23" fmla="*/ f19 1 21600"/>
              <a:gd name="f24" fmla="*/ f20 1 f15"/>
              <a:gd name="f25" fmla="*/ f21 1 f15"/>
              <a:gd name="f26" fmla="*/ f22 1 f15"/>
              <a:gd name="f27" fmla="*/ f23 1 f15"/>
              <a:gd name="f28" fmla="*/ f24 f10 1"/>
              <a:gd name="f29" fmla="*/ f25 f10 1"/>
              <a:gd name="f30" fmla="*/ f27 f11 1"/>
              <a:gd name="f31" fmla="*/ f26 f1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8" t="f31" r="f29" b="f30"/>
            <a:pathLst>
              <a:path w="21600" h="21600">
                <a:moveTo>
                  <a:pt x="f7" y="f5"/>
                </a:moveTo>
                <a:lnTo>
                  <a:pt x="f8" y="f5"/>
                </a:lnTo>
                <a:arcTo wR="f7" hR="f9" stAng="f2" swAng="f0"/>
                <a:lnTo>
                  <a:pt x="f7" y="f6"/>
                </a:lnTo>
                <a:arcTo wR="f7" hR="f9" stAng="f1" swAng="f0"/>
                <a:close/>
              </a:path>
            </a:pathLst>
          </a:custGeom>
          <a:solidFill>
            <a:srgbClr val="6BB188"/>
          </a:solidFill>
          <a:ln w="19046" cap="flat">
            <a:solidFill>
              <a:srgbClr val="04243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Aptos"/>
            </a:endParaRP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B0631A6F-4B27-03FA-34C1-4FFA140BB5B9}"/>
              </a:ext>
            </a:extLst>
          </p:cNvPr>
          <p:cNvSpPr txBox="1">
            <a:spLocks/>
          </p:cNvSpPr>
          <p:nvPr/>
        </p:nvSpPr>
        <p:spPr>
          <a:xfrm>
            <a:off x="838203" y="1989856"/>
            <a:ext cx="10515600" cy="4351336"/>
          </a:xfrm>
          <a:prstGeom prst="rect">
            <a:avLst/>
          </a:prstGeom>
        </p:spPr>
        <p:txBody>
          <a:bodyPr/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4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0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/>
              <a:buNone/>
            </a:pPr>
            <a:r>
              <a:rPr lang="cs-CZ" sz="1800">
                <a:latin typeface="Times New Roman" pitchFamily="18"/>
              </a:rPr>
              <a:t>	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Font typeface="Arial" pitchFamily="34"/>
              <a:buNone/>
            </a:pPr>
            <a:endParaRPr lang="en-US" dirty="0"/>
          </a:p>
        </p:txBody>
      </p:sp>
      <p:pic>
        <p:nvPicPr>
          <p:cNvPr id="5" name="Graphic 4" descr="Boer silhouet">
            <a:extLst>
              <a:ext uri="{FF2B5EF4-FFF2-40B4-BE49-F238E27FC236}">
                <a16:creationId xmlns:a16="http://schemas.microsoft.com/office/drawing/2014/main" id="{61E272D0-BA42-3E5C-45F8-C12103523F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46823" y="2560490"/>
            <a:ext cx="3160815" cy="316081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Graphic 6" descr="Vrouwelijke arts met effen opvulling">
            <a:extLst>
              <a:ext uri="{FF2B5EF4-FFF2-40B4-BE49-F238E27FC236}">
                <a16:creationId xmlns:a16="http://schemas.microsoft.com/office/drawing/2014/main" id="{B8CF4B71-CB75-4718-063A-5CA2DC1DF7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989157" y="2484711"/>
            <a:ext cx="3160815" cy="316081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Marcador de texto 1">
            <a:extLst>
              <a:ext uri="{FF2B5EF4-FFF2-40B4-BE49-F238E27FC236}">
                <a16:creationId xmlns:a16="http://schemas.microsoft.com/office/drawing/2014/main" id="{D134C0FF-C9F2-8C75-AA31-F750D949EAB6}"/>
              </a:ext>
            </a:extLst>
          </p:cNvPr>
          <p:cNvSpPr txBox="1">
            <a:spLocks/>
          </p:cNvSpPr>
          <p:nvPr/>
        </p:nvSpPr>
        <p:spPr>
          <a:xfrm>
            <a:off x="1364684" y="6140380"/>
            <a:ext cx="9462631" cy="47584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 fontScale="85000" lnSpcReduction="10000"/>
          </a:bodyPr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396" b="0" i="0" u="none" strike="noStrike" kern="1200" cap="none" spc="0" baseline="0">
                <a:solidFill>
                  <a:srgbClr val="003399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4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0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/>
              <a:buNone/>
            </a:pPr>
            <a:r>
              <a:rPr lang="cs-CZ" sz="2800">
                <a:latin typeface="EC Square Sans Pro" panose="020B0506040000020004" pitchFamily="34" charset="0"/>
              </a:rPr>
              <a:t>Vytvořením akčních bodů na </a:t>
            </a:r>
            <a:r>
              <a:rPr lang="cs-CZ" sz="2800" b="1">
                <a:latin typeface="EC Square Sans Pro" panose="020B0506040000020004" pitchFamily="34" charset="0"/>
              </a:rPr>
              <a:t>VAŠEM</a:t>
            </a:r>
            <a:r>
              <a:rPr lang="cs-CZ" sz="2800">
                <a:latin typeface="EC Square Sans Pro" panose="020B0506040000020004" pitchFamily="34" charset="0"/>
              </a:rPr>
              <a:t> (klientově) zemědělském podniku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87E1E81-7859-4757-9325-215B3A8A03F6}"/>
              </a:ext>
            </a:extLst>
          </p:cNvPr>
          <p:cNvSpPr txBox="1"/>
          <p:nvPr/>
        </p:nvSpPr>
        <p:spPr>
          <a:xfrm>
            <a:off x="155668" y="207721"/>
            <a:ext cx="11441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>
                <a:solidFill>
                  <a:srgbClr val="002060"/>
                </a:solidFill>
                <a:latin typeface="EC Square Sans Pro" panose="020B0506040000020004" pitchFamily="34" charset="0"/>
              </a:rPr>
              <a:t>„Prevence je lepší než léčba“</a:t>
            </a:r>
          </a:p>
        </p:txBody>
      </p:sp>
      <p:pic>
        <p:nvPicPr>
          <p:cNvPr id="12" name="Gráfico 11" descr="Apretón de manos con relleno sólido">
            <a:extLst>
              <a:ext uri="{FF2B5EF4-FFF2-40B4-BE49-F238E27FC236}">
                <a16:creationId xmlns:a16="http://schemas.microsoft.com/office/drawing/2014/main" id="{284F9A9A-D29F-46B2-8CCF-1DA78131FA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07638" y="3429000"/>
            <a:ext cx="1767839" cy="176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776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463CD8-6BF5-9DC0-B7E0-D530E5AB2B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24C6E6EA-2F5E-85BF-E6AB-A142FE5B32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>
                <a:latin typeface="EC Square Sans Pro" panose="020B0506040000020004" pitchFamily="34" charset="0"/>
              </a:rPr>
              <a:t>PROČ?</a:t>
            </a:r>
          </a:p>
        </p:txBody>
      </p:sp>
      <p:pic>
        <p:nvPicPr>
          <p:cNvPr id="3" name="Onlinemedia 2" title="This has changed what a whole nation eats - BBC Stories">
            <a:hlinkClick r:id="" action="ppaction://media"/>
            <a:extLst>
              <a:ext uri="{FF2B5EF4-FFF2-40B4-BE49-F238E27FC236}">
                <a16:creationId xmlns:a16="http://schemas.microsoft.com/office/drawing/2014/main" id="{DEC59E35-ED28-9F5A-44CD-62F5BE48E13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188936" y="1528618"/>
            <a:ext cx="7814127" cy="4414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16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8FF0C3B0-8099-791F-475C-767B65B12E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>
                <a:latin typeface="EC Square Sans Pro" panose="020B0506040000020004" pitchFamily="34" charset="0"/>
              </a:rPr>
              <a:t>Podpora spolupráce mezi zemědělci a veterináři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D7107E2-94EA-01FC-2A9A-C5D6F7E62706}"/>
              </a:ext>
            </a:extLst>
          </p:cNvPr>
          <p:cNvSpPr txBox="1"/>
          <p:nvPr/>
        </p:nvSpPr>
        <p:spPr>
          <a:xfrm>
            <a:off x="762000" y="951369"/>
            <a:ext cx="10226039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EC Square Sans Pro" panose="020B0506040000020004" pitchFamily="34" charset="0"/>
                <a:cs typeface="Arial" panose="020B0604020202020204" pitchFamily="34" charset="0"/>
              </a:rPr>
              <a:t>Stále častěji dochází ke spolupráci mezi zemědělci a veterinárními lékaři s cílem zlepšit zdraví zvířat a snížit používání antimikrobiálních látek v zemědělských podnicích… Protože je to účinné!</a:t>
            </a:r>
          </a:p>
          <a:p>
            <a:endParaRPr lang="en-GB" sz="2000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algn="ctr"/>
            <a:endParaRPr lang="en-GB" sz="2000" b="1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2200" b="1" dirty="0">
                <a:latin typeface="EC Square Sans Pro" panose="020B0506040000020004" pitchFamily="34" charset="0"/>
                <a:cs typeface="Arial" panose="020B0604020202020204" pitchFamily="34" charset="0"/>
              </a:rPr>
              <a:t>Cílem dnešního dne je identifikovat společné klíčové oblasti, ve kterých mohou zemědělci a veterináři spolupracovat, což povede k dalšímu zlepšení.</a:t>
            </a:r>
          </a:p>
        </p:txBody>
      </p:sp>
      <p:pic>
        <p:nvPicPr>
          <p:cNvPr id="5" name="Onlinemedia 4" title="Using a multi-actor plan on a goat farm">
            <a:hlinkClick r:id="" action="ppaction://media"/>
            <a:extLst>
              <a:ext uri="{FF2B5EF4-FFF2-40B4-BE49-F238E27FC236}">
                <a16:creationId xmlns:a16="http://schemas.microsoft.com/office/drawing/2014/main" id="{EE9ECD1E-19F9-097F-220B-DD749374E10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406061" y="1823171"/>
            <a:ext cx="6174509" cy="3488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0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ángulo 28">
            <a:extLst>
              <a:ext uri="{FF2B5EF4-FFF2-40B4-BE49-F238E27FC236}">
                <a16:creationId xmlns:a16="http://schemas.microsoft.com/office/drawing/2014/main" id="{FB353F46-3355-4AA5-BA70-B94BFF397444}"/>
              </a:ext>
            </a:extLst>
          </p:cNvPr>
          <p:cNvSpPr/>
          <p:nvPr/>
        </p:nvSpPr>
        <p:spPr>
          <a:xfrm>
            <a:off x="0" y="5510734"/>
            <a:ext cx="7862180" cy="1338772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D992C637-2A81-4FFC-9F0F-914055C7E486}"/>
              </a:ext>
            </a:extLst>
          </p:cNvPr>
          <p:cNvSpPr/>
          <p:nvPr/>
        </p:nvSpPr>
        <p:spPr>
          <a:xfrm>
            <a:off x="-17125" y="2473949"/>
            <a:ext cx="7862180" cy="1243089"/>
          </a:xfrm>
          <a:prstGeom prst="rect">
            <a:avLst/>
          </a:prstGeom>
          <a:solidFill>
            <a:srgbClr val="9DCB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912FCD56-4697-4300-8401-041CECAB9C42}"/>
              </a:ext>
            </a:extLst>
          </p:cNvPr>
          <p:cNvSpPr/>
          <p:nvPr/>
        </p:nvSpPr>
        <p:spPr>
          <a:xfrm>
            <a:off x="0" y="1141883"/>
            <a:ext cx="7862180" cy="1246696"/>
          </a:xfrm>
          <a:prstGeom prst="rect">
            <a:avLst/>
          </a:prstGeom>
          <a:solidFill>
            <a:srgbClr val="CBE3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Marcador de texto 1">
            <a:extLst>
              <a:ext uri="{FF2B5EF4-FFF2-40B4-BE49-F238E27FC236}">
                <a16:creationId xmlns:a16="http://schemas.microsoft.com/office/drawing/2014/main" id="{1E156D94-5CC4-4487-B6A5-FF10737A2875}"/>
              </a:ext>
            </a:extLst>
          </p:cNvPr>
          <p:cNvSpPr txBox="1">
            <a:spLocks/>
          </p:cNvSpPr>
          <p:nvPr/>
        </p:nvSpPr>
        <p:spPr>
          <a:xfrm>
            <a:off x="581108" y="380210"/>
            <a:ext cx="9677400" cy="60847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396" b="0" i="0" u="none" strike="noStrike" kern="1200" cap="none" spc="0" baseline="0">
                <a:solidFill>
                  <a:srgbClr val="003399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4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0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>
                <a:latin typeface="EC Square Sans Pro" panose="020B0506040000020004" pitchFamily="34" charset="0"/>
              </a:rPr>
              <a:t>Provedeme následující skupinová cvičení: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AFF8B4CA-F320-475E-895A-326AFD0351F2}"/>
              </a:ext>
            </a:extLst>
          </p:cNvPr>
          <p:cNvSpPr txBox="1"/>
          <p:nvPr/>
        </p:nvSpPr>
        <p:spPr>
          <a:xfrm>
            <a:off x="1765241" y="1193537"/>
            <a:ext cx="6298727" cy="313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dirty="0">
                <a:solidFill>
                  <a:srgbClr val="002060"/>
                </a:solidFill>
                <a:latin typeface="EC Square Sans Pro" panose="020B0506040000020004" pitchFamily="34" charset="0"/>
              </a:rPr>
              <a:t>Identifikujte </a:t>
            </a:r>
            <a:r>
              <a:rPr lang="cs-CZ" b="1" dirty="0">
                <a:latin typeface="EC Square Sans Pro" panose="020B0506040000020004" pitchFamily="34" charset="0"/>
              </a:rPr>
              <a:t>problémy a příležitosti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A2A8AFD6-2B1B-46AE-A2F0-645FDB1EEF27}"/>
              </a:ext>
            </a:extLst>
          </p:cNvPr>
          <p:cNvSpPr txBox="1"/>
          <p:nvPr/>
        </p:nvSpPr>
        <p:spPr>
          <a:xfrm>
            <a:off x="1674644" y="3098361"/>
            <a:ext cx="2321923" cy="498598"/>
          </a:xfrm>
          <a:prstGeom prst="rect">
            <a:avLst/>
          </a:prstGeom>
          <a:solidFill>
            <a:srgbClr val="2C7470"/>
          </a:solidFill>
        </p:spPr>
        <p:txBody>
          <a:bodyPr wrap="square">
            <a:spAutoFit/>
          </a:bodyPr>
          <a:lstStyle/>
          <a:p>
            <a:pPr marL="0" indent="0">
              <a:lnSpc>
                <a:spcPct val="80000"/>
              </a:lnSpc>
              <a:buFont typeface="Arial" pitchFamily="34"/>
              <a:buNone/>
            </a:pPr>
            <a:r>
              <a:rPr lang="cs-CZ" sz="1600" dirty="0">
                <a:solidFill>
                  <a:schemeClr val="bg1"/>
                </a:solidFill>
                <a:latin typeface="EC Square Sans Pro" panose="020B0506040000020004" pitchFamily="34" charset="0"/>
              </a:rPr>
              <a:t>zlepšení </a:t>
            </a:r>
            <a:r>
              <a:rPr lang="cs-CZ" sz="1600" b="1" dirty="0">
                <a:solidFill>
                  <a:schemeClr val="bg1"/>
                </a:solidFill>
                <a:latin typeface="EC Square Sans Pro" panose="020B0506040000020004" pitchFamily="34" charset="0"/>
              </a:rPr>
              <a:t>chovatelských postupů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384259F0-3FC8-4D6F-80BB-DE0F8C37A42C}"/>
              </a:ext>
            </a:extLst>
          </p:cNvPr>
          <p:cNvSpPr txBox="1"/>
          <p:nvPr/>
        </p:nvSpPr>
        <p:spPr>
          <a:xfrm>
            <a:off x="1728637" y="1699861"/>
            <a:ext cx="2321923" cy="376906"/>
          </a:xfrm>
          <a:prstGeom prst="rect">
            <a:avLst/>
          </a:prstGeom>
          <a:solidFill>
            <a:srgbClr val="2C7470"/>
          </a:solidFill>
        </p:spPr>
        <p:txBody>
          <a:bodyPr wrap="square">
            <a:spAutoFit/>
          </a:bodyPr>
          <a:lstStyle/>
          <a:p>
            <a:r>
              <a:rPr lang="cs-CZ" b="1">
                <a:solidFill>
                  <a:schemeClr val="bg1"/>
                </a:solidFill>
                <a:latin typeface="EC Square Sans Pro" panose="020B0506040000020004" pitchFamily="34" charset="0"/>
              </a:rPr>
              <a:t>chovatelské postupy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0CC6B10F-03E9-4FE2-AE6F-D0C375988537}"/>
              </a:ext>
            </a:extLst>
          </p:cNvPr>
          <p:cNvSpPr txBox="1"/>
          <p:nvPr/>
        </p:nvSpPr>
        <p:spPr>
          <a:xfrm>
            <a:off x="4288536" y="1630003"/>
            <a:ext cx="3480345" cy="584775"/>
          </a:xfrm>
          <a:prstGeom prst="rect">
            <a:avLst/>
          </a:prstGeom>
          <a:solidFill>
            <a:srgbClr val="2C7470"/>
          </a:solidFill>
        </p:spPr>
        <p:txBody>
          <a:bodyPr wrap="square">
            <a:spAutoFit/>
          </a:bodyPr>
          <a:lstStyle/>
          <a:p>
            <a:r>
              <a:rPr lang="cs-CZ" sz="1600" b="1" dirty="0">
                <a:solidFill>
                  <a:schemeClr val="bg1"/>
                </a:solidFill>
                <a:latin typeface="EC Square Sans Pro" panose="020B0506040000020004" pitchFamily="34" charset="0"/>
              </a:rPr>
              <a:t>omezení a zodpovědně používání antimikrobiálních látek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DA60E70B-2C2C-479A-B824-5337C138E1DF}"/>
              </a:ext>
            </a:extLst>
          </p:cNvPr>
          <p:cNvSpPr txBox="1"/>
          <p:nvPr/>
        </p:nvSpPr>
        <p:spPr>
          <a:xfrm>
            <a:off x="-79568" y="1157780"/>
            <a:ext cx="1905603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2060"/>
                </a:solidFill>
                <a:latin typeface="EC Square Sans Pro" panose="020B0506040000020004" pitchFamily="34" charset="0"/>
              </a:rPr>
              <a:t>Skupinové cvičení </a:t>
            </a:r>
            <a:r>
              <a:rPr lang="cs-CZ" sz="44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1 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28EBF90C-FD7F-40D4-8193-9ADD37733D23}"/>
              </a:ext>
            </a:extLst>
          </p:cNvPr>
          <p:cNvSpPr txBox="1"/>
          <p:nvPr/>
        </p:nvSpPr>
        <p:spPr>
          <a:xfrm>
            <a:off x="2334177" y="2457200"/>
            <a:ext cx="50146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>
                <a:solidFill>
                  <a:srgbClr val="002060"/>
                </a:solidFill>
                <a:latin typeface="EC Square Sans Pro" panose="020B0506040000020004" pitchFamily="34" charset="0"/>
              </a:rPr>
              <a:t>Najděte </a:t>
            </a:r>
            <a:r>
              <a:rPr lang="cs-CZ" sz="2400" b="1">
                <a:solidFill>
                  <a:srgbClr val="002060"/>
                </a:solidFill>
                <a:latin typeface="EC Square Sans Pro" panose="020B0506040000020004" pitchFamily="34" charset="0"/>
              </a:rPr>
              <a:t>řešení k překonání překážek  </a:t>
            </a:r>
            <a:r>
              <a:rPr lang="cs-CZ">
                <a:solidFill>
                  <a:srgbClr val="002060"/>
                </a:solidFill>
                <a:latin typeface="EC Square Sans Pro" panose="020B0506040000020004" pitchFamily="34" charset="0"/>
              </a:rPr>
              <a:t> 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35BEB393-2C5D-4FBF-AAC1-A8E9F0C8536F}"/>
              </a:ext>
            </a:extLst>
          </p:cNvPr>
          <p:cNvSpPr txBox="1"/>
          <p:nvPr/>
        </p:nvSpPr>
        <p:spPr>
          <a:xfrm>
            <a:off x="4125730" y="3127855"/>
            <a:ext cx="3710181" cy="549381"/>
          </a:xfrm>
          <a:prstGeom prst="rect">
            <a:avLst/>
          </a:prstGeom>
          <a:solidFill>
            <a:srgbClr val="2C7470"/>
          </a:solidFill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b="1">
                <a:solidFill>
                  <a:schemeClr val="bg1"/>
                </a:solidFill>
                <a:latin typeface="EC Square Sans Pro" panose="020B0506040000020004" pitchFamily="34" charset="0"/>
              </a:rPr>
              <a:t>omezení a zodpovědně používání antimikrobiálních látek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FF0A72AB-3E92-4B2B-B016-87A588D24947}"/>
              </a:ext>
            </a:extLst>
          </p:cNvPr>
          <p:cNvSpPr txBox="1"/>
          <p:nvPr/>
        </p:nvSpPr>
        <p:spPr>
          <a:xfrm>
            <a:off x="1613689" y="2730224"/>
            <a:ext cx="833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>
                <a:solidFill>
                  <a:srgbClr val="002060"/>
                </a:solidFill>
                <a:latin typeface="EC Square Sans Pro" panose="020B0506040000020004" pitchFamily="34" charset="0"/>
              </a:rPr>
              <a:t>2a</a:t>
            </a:r>
            <a:r>
              <a:rPr lang="cs-CZ" sz="1000">
                <a:solidFill>
                  <a:srgbClr val="002060"/>
                </a:solidFill>
                <a:latin typeface="EC Square Sans Pro" panose="020B0506040000020004" pitchFamily="34" charset="0"/>
              </a:rPr>
              <a:t> 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82C96084-6BEB-4404-AA54-FA9F59952485}"/>
              </a:ext>
            </a:extLst>
          </p:cNvPr>
          <p:cNvSpPr txBox="1"/>
          <p:nvPr/>
        </p:nvSpPr>
        <p:spPr>
          <a:xfrm>
            <a:off x="4113368" y="2768864"/>
            <a:ext cx="833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>
                <a:solidFill>
                  <a:srgbClr val="002060"/>
                </a:solidFill>
                <a:latin typeface="EC Square Sans Pro" panose="020B0506040000020004" pitchFamily="34" charset="0"/>
              </a:rPr>
              <a:t>2b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64C14248-52A6-4206-85E4-62FCF6843086}"/>
              </a:ext>
            </a:extLst>
          </p:cNvPr>
          <p:cNvSpPr txBox="1"/>
          <p:nvPr/>
        </p:nvSpPr>
        <p:spPr>
          <a:xfrm>
            <a:off x="2643493" y="5485284"/>
            <a:ext cx="46409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>
                <a:solidFill>
                  <a:srgbClr val="002060"/>
                </a:solidFill>
                <a:latin typeface="EC Square Sans Pro" panose="020B0506040000020004" pitchFamily="34" charset="0"/>
              </a:rPr>
              <a:t>Sdílení</a:t>
            </a:r>
            <a:r>
              <a:rPr lang="cs-CZ" sz="2000">
                <a:solidFill>
                  <a:srgbClr val="002060"/>
                </a:solidFill>
                <a:latin typeface="EC Square Sans Pro" panose="020B0506040000020004" pitchFamily="34" charset="0"/>
              </a:rPr>
              <a:t>, prezentace výsledků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6A54E01C-5231-42AE-BAA4-CE60FFE3E051}"/>
              </a:ext>
            </a:extLst>
          </p:cNvPr>
          <p:cNvSpPr txBox="1"/>
          <p:nvPr/>
        </p:nvSpPr>
        <p:spPr>
          <a:xfrm>
            <a:off x="1647720" y="6236082"/>
            <a:ext cx="2326669" cy="54938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indent="0">
              <a:lnSpc>
                <a:spcPct val="80000"/>
              </a:lnSpc>
              <a:buFont typeface="Arial" pitchFamily="34"/>
              <a:buNone/>
            </a:pPr>
            <a:r>
              <a:rPr lang="cs-CZ">
                <a:solidFill>
                  <a:srgbClr val="002060"/>
                </a:solidFill>
                <a:latin typeface="EC Square Sans Pro" panose="020B0506040000020004" pitchFamily="34" charset="0"/>
              </a:rPr>
              <a:t>Vyjmenujte </a:t>
            </a:r>
            <a:r>
              <a:rPr lang="cs-CZ" b="1">
                <a:solidFill>
                  <a:srgbClr val="002060"/>
                </a:solidFill>
                <a:latin typeface="EC Square Sans Pro" panose="020B0506040000020004" pitchFamily="34" charset="0"/>
              </a:rPr>
              <a:t>chovatelské postupy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1A11E895-CF81-4859-AC21-F9018280F752}"/>
              </a:ext>
            </a:extLst>
          </p:cNvPr>
          <p:cNvSpPr txBox="1"/>
          <p:nvPr/>
        </p:nvSpPr>
        <p:spPr>
          <a:xfrm>
            <a:off x="4067685" y="6234065"/>
            <a:ext cx="3758575" cy="47320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cs-CZ" sz="1500" dirty="0">
                <a:solidFill>
                  <a:srgbClr val="002060"/>
                </a:solidFill>
                <a:latin typeface="EC Square Sans Pro" panose="020B0506040000020004" pitchFamily="34" charset="0"/>
              </a:rPr>
              <a:t>Opatření k </a:t>
            </a:r>
            <a:r>
              <a:rPr lang="cs-CZ" sz="15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omezenému a odpovědnému používání antimikrobiálních látek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EAD4A5E9-666B-4D44-B945-9C950481D473}"/>
              </a:ext>
            </a:extLst>
          </p:cNvPr>
          <p:cNvSpPr txBox="1"/>
          <p:nvPr/>
        </p:nvSpPr>
        <p:spPr>
          <a:xfrm>
            <a:off x="1675686" y="5838105"/>
            <a:ext cx="833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>
                <a:solidFill>
                  <a:srgbClr val="002060"/>
                </a:solidFill>
                <a:latin typeface="EC Square Sans Pro" panose="020B0506040000020004" pitchFamily="34" charset="0"/>
              </a:rPr>
              <a:t>3a</a:t>
            </a:r>
            <a:r>
              <a:rPr lang="cs-CZ" sz="1000">
                <a:solidFill>
                  <a:srgbClr val="002060"/>
                </a:solidFill>
                <a:latin typeface="EC Square Sans Pro" panose="020B0506040000020004" pitchFamily="34" charset="0"/>
              </a:rPr>
              <a:t> 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C7A3C2B9-7224-4560-BFFD-9A6D46124312}"/>
              </a:ext>
            </a:extLst>
          </p:cNvPr>
          <p:cNvSpPr txBox="1"/>
          <p:nvPr/>
        </p:nvSpPr>
        <p:spPr>
          <a:xfrm>
            <a:off x="4142855" y="5833251"/>
            <a:ext cx="833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>
                <a:solidFill>
                  <a:srgbClr val="002060"/>
                </a:solidFill>
                <a:latin typeface="EC Square Sans Pro" panose="020B0506040000020004" pitchFamily="34" charset="0"/>
              </a:rPr>
              <a:t>3b</a:t>
            </a:r>
          </a:p>
        </p:txBody>
      </p:sp>
      <p:pic>
        <p:nvPicPr>
          <p:cNvPr id="30" name="Picture 2" descr="SMART Goal Setting, Action Plan and Effective Decision Making">
            <a:extLst>
              <a:ext uri="{FF2B5EF4-FFF2-40B4-BE49-F238E27FC236}">
                <a16:creationId xmlns:a16="http://schemas.microsoft.com/office/drawing/2014/main" id="{1F5BEBD2-DC20-4413-83E2-B970E519025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38236" y="3809831"/>
            <a:ext cx="3272305" cy="1608109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2" name="CuadroTexto 31">
            <a:extLst>
              <a:ext uri="{FF2B5EF4-FFF2-40B4-BE49-F238E27FC236}">
                <a16:creationId xmlns:a16="http://schemas.microsoft.com/office/drawing/2014/main" id="{E6BBFDCE-810A-4953-B424-1E6CE18AD26D}"/>
              </a:ext>
            </a:extLst>
          </p:cNvPr>
          <p:cNvSpPr txBox="1"/>
          <p:nvPr/>
        </p:nvSpPr>
        <p:spPr>
          <a:xfrm>
            <a:off x="-83101" y="2437837"/>
            <a:ext cx="1909136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2060"/>
                </a:solidFill>
                <a:latin typeface="EC Square Sans Pro" panose="020B0506040000020004" pitchFamily="34" charset="0"/>
              </a:rPr>
              <a:t>Skupinové cvičení </a:t>
            </a:r>
            <a:r>
              <a:rPr lang="cs-CZ" sz="44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2 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FCD27A84-761B-4A76-A594-EDC6FC88F115}"/>
              </a:ext>
            </a:extLst>
          </p:cNvPr>
          <p:cNvSpPr txBox="1"/>
          <p:nvPr/>
        </p:nvSpPr>
        <p:spPr>
          <a:xfrm>
            <a:off x="17125" y="5437392"/>
            <a:ext cx="1851192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2060"/>
                </a:solidFill>
                <a:latin typeface="EC Square Sans Pro" panose="020B0506040000020004" pitchFamily="34" charset="0"/>
              </a:rPr>
              <a:t>Skupinové cvičení </a:t>
            </a:r>
            <a:r>
              <a:rPr lang="cs-CZ" sz="44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3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3FA5219B-24E9-443F-BDF7-8EF6B9311594}"/>
              </a:ext>
            </a:extLst>
          </p:cNvPr>
          <p:cNvSpPr txBox="1"/>
          <p:nvPr/>
        </p:nvSpPr>
        <p:spPr>
          <a:xfrm>
            <a:off x="946400" y="4207608"/>
            <a:ext cx="14564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>
                <a:solidFill>
                  <a:srgbClr val="002060"/>
                </a:solidFill>
                <a:latin typeface="EC Square Sans Pro" panose="020B0506040000020004" pitchFamily="34" charset="0"/>
              </a:rPr>
              <a:t>Identifikace</a:t>
            </a:r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id="{CE982797-A9B4-4334-84D3-FF537D63117E}"/>
              </a:ext>
            </a:extLst>
          </p:cNvPr>
          <p:cNvGrpSpPr/>
          <p:nvPr/>
        </p:nvGrpSpPr>
        <p:grpSpPr>
          <a:xfrm>
            <a:off x="7957288" y="610106"/>
            <a:ext cx="4200796" cy="2308759"/>
            <a:chOff x="7957288" y="610106"/>
            <a:chExt cx="4200796" cy="2308759"/>
          </a:xfrm>
        </p:grpSpPr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2F32368B-0732-4D14-9C43-7B037F0A294F}"/>
                </a:ext>
              </a:extLst>
            </p:cNvPr>
            <p:cNvGrpSpPr/>
            <p:nvPr/>
          </p:nvGrpSpPr>
          <p:grpSpPr>
            <a:xfrm>
              <a:off x="8337914" y="1315255"/>
              <a:ext cx="332534" cy="299599"/>
              <a:chOff x="7173994" y="1770770"/>
              <a:chExt cx="558800" cy="506485"/>
            </a:xfrm>
          </p:grpSpPr>
          <p:sp>
            <p:nvSpPr>
              <p:cNvPr id="39" name="Elipse 38">
                <a:extLst>
                  <a:ext uri="{FF2B5EF4-FFF2-40B4-BE49-F238E27FC236}">
                    <a16:creationId xmlns:a16="http://schemas.microsoft.com/office/drawing/2014/main" id="{5C813B8A-AE29-45AF-9E7B-DAAC7816394E}"/>
                  </a:ext>
                </a:extLst>
              </p:cNvPr>
              <p:cNvSpPr/>
              <p:nvPr/>
            </p:nvSpPr>
            <p:spPr>
              <a:xfrm>
                <a:off x="7173994" y="1770770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41" name="Picture 6" descr="Chicken Icon Vector Art, Icons, and Graphics for Free Download">
                <a:extLst>
                  <a:ext uri="{FF2B5EF4-FFF2-40B4-BE49-F238E27FC236}">
                    <a16:creationId xmlns:a16="http://schemas.microsoft.com/office/drawing/2014/main" id="{FB7BD75A-D4CE-4305-9EF9-EA79580E4C4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7354636" y="1898949"/>
                <a:ext cx="248093" cy="282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44" name="Grupo 43">
              <a:extLst>
                <a:ext uri="{FF2B5EF4-FFF2-40B4-BE49-F238E27FC236}">
                  <a16:creationId xmlns:a16="http://schemas.microsoft.com/office/drawing/2014/main" id="{FE5B63AA-0F92-474E-BC79-46A1C43B7197}"/>
                </a:ext>
              </a:extLst>
            </p:cNvPr>
            <p:cNvGrpSpPr/>
            <p:nvPr/>
          </p:nvGrpSpPr>
          <p:grpSpPr>
            <a:xfrm>
              <a:off x="8981879" y="844209"/>
              <a:ext cx="332534" cy="299599"/>
              <a:chOff x="7187073" y="2370223"/>
              <a:chExt cx="558800" cy="506485"/>
            </a:xfrm>
          </p:grpSpPr>
          <p:sp>
            <p:nvSpPr>
              <p:cNvPr id="56" name="Elipse 55">
                <a:extLst>
                  <a:ext uri="{FF2B5EF4-FFF2-40B4-BE49-F238E27FC236}">
                    <a16:creationId xmlns:a16="http://schemas.microsoft.com/office/drawing/2014/main" id="{1F552410-01A8-41FA-8F14-827FEE253ACF}"/>
                  </a:ext>
                </a:extLst>
              </p:cNvPr>
              <p:cNvSpPr/>
              <p:nvPr/>
            </p:nvSpPr>
            <p:spPr>
              <a:xfrm>
                <a:off x="7187073" y="2370223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57" name="Picture 8" descr="Sheep Vector Illustration Black Silhouette. Stock Vector - Illustration of  raphic, husbandry: 140349495">
                <a:extLst>
                  <a:ext uri="{FF2B5EF4-FFF2-40B4-BE49-F238E27FC236}">
                    <a16:creationId xmlns:a16="http://schemas.microsoft.com/office/drawing/2014/main" id="{FF37D005-BD50-48C3-B036-B4BB8A9CB43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743" t="7481" r="11426" b="9237"/>
              <a:stretch/>
            </p:blipFill>
            <p:spPr bwMode="auto">
              <a:xfrm>
                <a:off x="7322864" y="2523900"/>
                <a:ext cx="326587" cy="2418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58" name="Grupo 57">
              <a:extLst>
                <a:ext uri="{FF2B5EF4-FFF2-40B4-BE49-F238E27FC236}">
                  <a16:creationId xmlns:a16="http://schemas.microsoft.com/office/drawing/2014/main" id="{CAD800FC-A308-4F54-94ED-D6456A87FA44}"/>
                </a:ext>
              </a:extLst>
            </p:cNvPr>
            <p:cNvGrpSpPr/>
            <p:nvPr/>
          </p:nvGrpSpPr>
          <p:grpSpPr>
            <a:xfrm>
              <a:off x="8779163" y="1186420"/>
              <a:ext cx="332534" cy="299599"/>
              <a:chOff x="7206758" y="3007460"/>
              <a:chExt cx="558800" cy="506485"/>
            </a:xfrm>
          </p:grpSpPr>
          <p:sp>
            <p:nvSpPr>
              <p:cNvPr id="59" name="Elipse 58">
                <a:extLst>
                  <a:ext uri="{FF2B5EF4-FFF2-40B4-BE49-F238E27FC236}">
                    <a16:creationId xmlns:a16="http://schemas.microsoft.com/office/drawing/2014/main" id="{5EA81898-A75C-4307-9FFB-9A4499E2E9E7}"/>
                  </a:ext>
                </a:extLst>
              </p:cNvPr>
              <p:cNvSpPr/>
              <p:nvPr/>
            </p:nvSpPr>
            <p:spPr>
              <a:xfrm>
                <a:off x="7206758" y="3007460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60" name="Picture 4" descr="840+ Heifer Illustrations, Royalty-Free Vector Graphics &amp; Clip Art - iStock  | Heifer cows, Heifer vector, Heifer milk">
                <a:extLst>
                  <a:ext uri="{FF2B5EF4-FFF2-40B4-BE49-F238E27FC236}">
                    <a16:creationId xmlns:a16="http://schemas.microsoft.com/office/drawing/2014/main" id="{F8C04ABB-7069-4E62-816D-A74CE6170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6340" t="28652" r="15867" b="28682"/>
              <a:stretch/>
            </p:blipFill>
            <p:spPr bwMode="auto">
              <a:xfrm>
                <a:off x="7322864" y="3148828"/>
                <a:ext cx="355510" cy="2237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61" name="Grupo 60">
              <a:extLst>
                <a:ext uri="{FF2B5EF4-FFF2-40B4-BE49-F238E27FC236}">
                  <a16:creationId xmlns:a16="http://schemas.microsoft.com/office/drawing/2014/main" id="{918F7814-2FE4-4340-BB6F-D2077FEFC157}"/>
                </a:ext>
              </a:extLst>
            </p:cNvPr>
            <p:cNvGrpSpPr/>
            <p:nvPr/>
          </p:nvGrpSpPr>
          <p:grpSpPr>
            <a:xfrm>
              <a:off x="8770024" y="1567219"/>
              <a:ext cx="332534" cy="299599"/>
              <a:chOff x="7196598" y="3647063"/>
              <a:chExt cx="558800" cy="506485"/>
            </a:xfrm>
          </p:grpSpPr>
          <p:sp>
            <p:nvSpPr>
              <p:cNvPr id="62" name="Elipse 61">
                <a:extLst>
                  <a:ext uri="{FF2B5EF4-FFF2-40B4-BE49-F238E27FC236}">
                    <a16:creationId xmlns:a16="http://schemas.microsoft.com/office/drawing/2014/main" id="{280D4FB9-26D5-4B64-B2D4-285DF60A1D99}"/>
                  </a:ext>
                </a:extLst>
              </p:cNvPr>
              <p:cNvSpPr/>
              <p:nvPr/>
            </p:nvSpPr>
            <p:spPr>
              <a:xfrm>
                <a:off x="7196598" y="3647063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63" name="Picture 12" descr="Over 900 Free Horse Vectors - Pixabay - Pixabay">
                <a:extLst>
                  <a:ext uri="{FF2B5EF4-FFF2-40B4-BE49-F238E27FC236}">
                    <a16:creationId xmlns:a16="http://schemas.microsoft.com/office/drawing/2014/main" id="{592DDB2B-764E-46F4-A943-31B47054315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92308" y="3736494"/>
                <a:ext cx="373522" cy="3327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64" name="Grupo 63">
              <a:extLst>
                <a:ext uri="{FF2B5EF4-FFF2-40B4-BE49-F238E27FC236}">
                  <a16:creationId xmlns:a16="http://schemas.microsoft.com/office/drawing/2014/main" id="{77744A4A-4B72-47E6-B376-1677BC9298BD}"/>
                </a:ext>
              </a:extLst>
            </p:cNvPr>
            <p:cNvGrpSpPr/>
            <p:nvPr/>
          </p:nvGrpSpPr>
          <p:grpSpPr>
            <a:xfrm>
              <a:off x="9207328" y="1577711"/>
              <a:ext cx="332534" cy="299599"/>
              <a:chOff x="7187073" y="4298257"/>
              <a:chExt cx="558800" cy="506485"/>
            </a:xfrm>
          </p:grpSpPr>
          <p:sp>
            <p:nvSpPr>
              <p:cNvPr id="65" name="Elipse 64">
                <a:extLst>
                  <a:ext uri="{FF2B5EF4-FFF2-40B4-BE49-F238E27FC236}">
                    <a16:creationId xmlns:a16="http://schemas.microsoft.com/office/drawing/2014/main" id="{9698ABE0-8A5C-41FE-8C27-AB7F720504FE}"/>
                  </a:ext>
                </a:extLst>
              </p:cNvPr>
              <p:cNvSpPr/>
              <p:nvPr/>
            </p:nvSpPr>
            <p:spPr>
              <a:xfrm>
                <a:off x="7187073" y="4298257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66" name="Picture 14" descr="Fish Icon Vector Isolated Stock Illustration - Download Image Now - Fish,  Icon, Vector - iStock">
                <a:extLst>
                  <a:ext uri="{FF2B5EF4-FFF2-40B4-BE49-F238E27FC236}">
                    <a16:creationId xmlns:a16="http://schemas.microsoft.com/office/drawing/2014/main" id="{88442B87-7604-48E0-A29C-F015D82DA87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2037" t="29604" r="9625" b="30401"/>
              <a:stretch/>
            </p:blipFill>
            <p:spPr bwMode="auto">
              <a:xfrm>
                <a:off x="7263957" y="4452963"/>
                <a:ext cx="414282" cy="2115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67" name="Grupo 66">
              <a:extLst>
                <a:ext uri="{FF2B5EF4-FFF2-40B4-BE49-F238E27FC236}">
                  <a16:creationId xmlns:a16="http://schemas.microsoft.com/office/drawing/2014/main" id="{1063015B-FC6E-4BCC-8AE4-6F329FFF1B6F}"/>
                </a:ext>
              </a:extLst>
            </p:cNvPr>
            <p:cNvGrpSpPr/>
            <p:nvPr/>
          </p:nvGrpSpPr>
          <p:grpSpPr>
            <a:xfrm>
              <a:off x="8340113" y="1706665"/>
              <a:ext cx="332534" cy="299599"/>
              <a:chOff x="7187073" y="4959716"/>
              <a:chExt cx="558800" cy="506485"/>
            </a:xfrm>
          </p:grpSpPr>
          <p:sp>
            <p:nvSpPr>
              <p:cNvPr id="68" name="Elipse 67">
                <a:extLst>
                  <a:ext uri="{FF2B5EF4-FFF2-40B4-BE49-F238E27FC236}">
                    <a16:creationId xmlns:a16="http://schemas.microsoft.com/office/drawing/2014/main" id="{1FD8D5F8-DE54-457E-B3DE-0735620112EA}"/>
                  </a:ext>
                </a:extLst>
              </p:cNvPr>
              <p:cNvSpPr/>
              <p:nvPr/>
            </p:nvSpPr>
            <p:spPr>
              <a:xfrm>
                <a:off x="7187073" y="4959716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69" name="Picture 10" descr="Goat Vector Art Stock Images | Depositphotos">
                <a:extLst>
                  <a:ext uri="{FF2B5EF4-FFF2-40B4-BE49-F238E27FC236}">
                    <a16:creationId xmlns:a16="http://schemas.microsoft.com/office/drawing/2014/main" id="{DD000374-218D-4E1F-9BEB-B37FB60A5C3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8755" t="14682" r="10177" b="14207"/>
              <a:stretch/>
            </p:blipFill>
            <p:spPr bwMode="auto">
              <a:xfrm>
                <a:off x="7313573" y="5072763"/>
                <a:ext cx="319643" cy="2803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0" name="Grupo 69">
              <a:extLst>
                <a:ext uri="{FF2B5EF4-FFF2-40B4-BE49-F238E27FC236}">
                  <a16:creationId xmlns:a16="http://schemas.microsoft.com/office/drawing/2014/main" id="{5803C228-A3E7-4DE6-912F-BD65146B0011}"/>
                </a:ext>
              </a:extLst>
            </p:cNvPr>
            <p:cNvGrpSpPr/>
            <p:nvPr/>
          </p:nvGrpSpPr>
          <p:grpSpPr>
            <a:xfrm>
              <a:off x="11345079" y="1739000"/>
              <a:ext cx="332534" cy="299599"/>
              <a:chOff x="8091835" y="1770770"/>
              <a:chExt cx="558800" cy="506485"/>
            </a:xfrm>
          </p:grpSpPr>
          <p:sp>
            <p:nvSpPr>
              <p:cNvPr id="71" name="Elipse 70">
                <a:extLst>
                  <a:ext uri="{FF2B5EF4-FFF2-40B4-BE49-F238E27FC236}">
                    <a16:creationId xmlns:a16="http://schemas.microsoft.com/office/drawing/2014/main" id="{53C84CAF-2F42-41F7-B5EC-2A2567A85DFA}"/>
                  </a:ext>
                </a:extLst>
              </p:cNvPr>
              <p:cNvSpPr/>
              <p:nvPr/>
            </p:nvSpPr>
            <p:spPr>
              <a:xfrm>
                <a:off x="8091835" y="1770770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72" name="Picture 6" descr="Chicken Icon Vector Art, Icons, and Graphics for Free Download">
                <a:extLst>
                  <a:ext uri="{FF2B5EF4-FFF2-40B4-BE49-F238E27FC236}">
                    <a16:creationId xmlns:a16="http://schemas.microsoft.com/office/drawing/2014/main" id="{FFA73FF2-662A-4C40-916E-0638AECD099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8272477" y="1898949"/>
                <a:ext cx="248093" cy="282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3" name="Grupo 72">
              <a:extLst>
                <a:ext uri="{FF2B5EF4-FFF2-40B4-BE49-F238E27FC236}">
                  <a16:creationId xmlns:a16="http://schemas.microsoft.com/office/drawing/2014/main" id="{9777529E-C752-4B9C-B16D-D6CB2A3635C7}"/>
                </a:ext>
              </a:extLst>
            </p:cNvPr>
            <p:cNvGrpSpPr/>
            <p:nvPr/>
          </p:nvGrpSpPr>
          <p:grpSpPr>
            <a:xfrm>
              <a:off x="10749867" y="888996"/>
              <a:ext cx="332534" cy="299599"/>
              <a:chOff x="8104914" y="2370223"/>
              <a:chExt cx="558800" cy="506485"/>
            </a:xfrm>
          </p:grpSpPr>
          <p:sp>
            <p:nvSpPr>
              <p:cNvPr id="74" name="Elipse 73">
                <a:extLst>
                  <a:ext uri="{FF2B5EF4-FFF2-40B4-BE49-F238E27FC236}">
                    <a16:creationId xmlns:a16="http://schemas.microsoft.com/office/drawing/2014/main" id="{2D3C3370-ABD6-40EE-B5DA-3FF9B5D703B2}"/>
                  </a:ext>
                </a:extLst>
              </p:cNvPr>
              <p:cNvSpPr/>
              <p:nvPr/>
            </p:nvSpPr>
            <p:spPr>
              <a:xfrm>
                <a:off x="8104914" y="2370223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75" name="Picture 8" descr="Sheep Vector Illustration Black Silhouette. Stock Vector - Illustration of  raphic, husbandry: 140349495">
                <a:extLst>
                  <a:ext uri="{FF2B5EF4-FFF2-40B4-BE49-F238E27FC236}">
                    <a16:creationId xmlns:a16="http://schemas.microsoft.com/office/drawing/2014/main" id="{3C676711-7A4B-42E9-93AC-BFFA1C9B168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743" t="7481" r="11426" b="9237"/>
              <a:stretch/>
            </p:blipFill>
            <p:spPr bwMode="auto">
              <a:xfrm>
                <a:off x="8240705" y="2523900"/>
                <a:ext cx="326587" cy="2418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6" name="Grupo 75">
              <a:extLst>
                <a:ext uri="{FF2B5EF4-FFF2-40B4-BE49-F238E27FC236}">
                  <a16:creationId xmlns:a16="http://schemas.microsoft.com/office/drawing/2014/main" id="{47EFDF9F-FFB2-40B9-B086-249738FEB490}"/>
                </a:ext>
              </a:extLst>
            </p:cNvPr>
            <p:cNvGrpSpPr/>
            <p:nvPr/>
          </p:nvGrpSpPr>
          <p:grpSpPr>
            <a:xfrm>
              <a:off x="10532839" y="1206610"/>
              <a:ext cx="332534" cy="299599"/>
              <a:chOff x="8124599" y="3007460"/>
              <a:chExt cx="558800" cy="506485"/>
            </a:xfrm>
          </p:grpSpPr>
          <p:sp>
            <p:nvSpPr>
              <p:cNvPr id="77" name="Elipse 76">
                <a:extLst>
                  <a:ext uri="{FF2B5EF4-FFF2-40B4-BE49-F238E27FC236}">
                    <a16:creationId xmlns:a16="http://schemas.microsoft.com/office/drawing/2014/main" id="{6CB95775-C572-44BF-AF35-516566E24048}"/>
                  </a:ext>
                </a:extLst>
              </p:cNvPr>
              <p:cNvSpPr/>
              <p:nvPr/>
            </p:nvSpPr>
            <p:spPr>
              <a:xfrm>
                <a:off x="8124599" y="3007460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78" name="Picture 4" descr="840+ Heifer Illustrations, Royalty-Free Vector Graphics &amp; Clip Art - iStock  | Heifer cows, Heifer vector, Heifer milk">
                <a:extLst>
                  <a:ext uri="{FF2B5EF4-FFF2-40B4-BE49-F238E27FC236}">
                    <a16:creationId xmlns:a16="http://schemas.microsoft.com/office/drawing/2014/main" id="{D12C0CB0-5BC1-430A-B93B-B304898601C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6340" t="28652" r="15867" b="28682"/>
              <a:stretch/>
            </p:blipFill>
            <p:spPr bwMode="auto">
              <a:xfrm>
                <a:off x="8240705" y="3148828"/>
                <a:ext cx="355510" cy="2237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9" name="Grupo 78">
              <a:extLst>
                <a:ext uri="{FF2B5EF4-FFF2-40B4-BE49-F238E27FC236}">
                  <a16:creationId xmlns:a16="http://schemas.microsoft.com/office/drawing/2014/main" id="{69F1BEC3-D500-423F-B3D9-5C0813C42DA3}"/>
                </a:ext>
              </a:extLst>
            </p:cNvPr>
            <p:cNvGrpSpPr/>
            <p:nvPr/>
          </p:nvGrpSpPr>
          <p:grpSpPr>
            <a:xfrm>
              <a:off x="10942591" y="1589831"/>
              <a:ext cx="332534" cy="299599"/>
              <a:chOff x="8114439" y="3647063"/>
              <a:chExt cx="558800" cy="506485"/>
            </a:xfrm>
          </p:grpSpPr>
          <p:sp>
            <p:nvSpPr>
              <p:cNvPr id="80" name="Elipse 79">
                <a:extLst>
                  <a:ext uri="{FF2B5EF4-FFF2-40B4-BE49-F238E27FC236}">
                    <a16:creationId xmlns:a16="http://schemas.microsoft.com/office/drawing/2014/main" id="{22F8F791-8A39-4A82-908F-109B4AFCF348}"/>
                  </a:ext>
                </a:extLst>
              </p:cNvPr>
              <p:cNvSpPr/>
              <p:nvPr/>
            </p:nvSpPr>
            <p:spPr>
              <a:xfrm>
                <a:off x="8114439" y="3647063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81" name="Picture 12" descr="Over 900 Free Horse Vectors - Pixabay - Pixabay">
                <a:extLst>
                  <a:ext uri="{FF2B5EF4-FFF2-40B4-BE49-F238E27FC236}">
                    <a16:creationId xmlns:a16="http://schemas.microsoft.com/office/drawing/2014/main" id="{F8E6DE39-C42F-4ABA-87B3-6CAFBEE62E3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10149" y="3736494"/>
                <a:ext cx="373522" cy="3327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82" name="Grupo 81">
              <a:extLst>
                <a:ext uri="{FF2B5EF4-FFF2-40B4-BE49-F238E27FC236}">
                  <a16:creationId xmlns:a16="http://schemas.microsoft.com/office/drawing/2014/main" id="{A703E5ED-83CE-429C-B65F-0841C30B7C02}"/>
                </a:ext>
              </a:extLst>
            </p:cNvPr>
            <p:cNvGrpSpPr/>
            <p:nvPr/>
          </p:nvGrpSpPr>
          <p:grpSpPr>
            <a:xfrm>
              <a:off x="10538559" y="1589832"/>
              <a:ext cx="332534" cy="299599"/>
              <a:chOff x="8104914" y="4298257"/>
              <a:chExt cx="558800" cy="506485"/>
            </a:xfrm>
          </p:grpSpPr>
          <p:sp>
            <p:nvSpPr>
              <p:cNvPr id="83" name="Elipse 82">
                <a:extLst>
                  <a:ext uri="{FF2B5EF4-FFF2-40B4-BE49-F238E27FC236}">
                    <a16:creationId xmlns:a16="http://schemas.microsoft.com/office/drawing/2014/main" id="{4B0E60E7-0148-4CF1-BC75-6C241E38BAD8}"/>
                  </a:ext>
                </a:extLst>
              </p:cNvPr>
              <p:cNvSpPr/>
              <p:nvPr/>
            </p:nvSpPr>
            <p:spPr>
              <a:xfrm>
                <a:off x="8104914" y="4298257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84" name="Picture 14" descr="Fish Icon Vector Isolated Stock Illustration - Download Image Now - Fish,  Icon, Vector - iStock">
                <a:extLst>
                  <a:ext uri="{FF2B5EF4-FFF2-40B4-BE49-F238E27FC236}">
                    <a16:creationId xmlns:a16="http://schemas.microsoft.com/office/drawing/2014/main" id="{ECEBD9AB-B29C-4C06-BC25-04A9BC6FA34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2037" t="29604" r="9625" b="30401"/>
              <a:stretch/>
            </p:blipFill>
            <p:spPr bwMode="auto">
              <a:xfrm>
                <a:off x="8181798" y="4452963"/>
                <a:ext cx="414282" cy="2115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85" name="Grupo 84">
              <a:extLst>
                <a:ext uri="{FF2B5EF4-FFF2-40B4-BE49-F238E27FC236}">
                  <a16:creationId xmlns:a16="http://schemas.microsoft.com/office/drawing/2014/main" id="{BA3DA9AE-6F01-4C41-A12E-E11167014FD2}"/>
                </a:ext>
              </a:extLst>
            </p:cNvPr>
            <p:cNvGrpSpPr/>
            <p:nvPr/>
          </p:nvGrpSpPr>
          <p:grpSpPr>
            <a:xfrm>
              <a:off x="11346386" y="1367053"/>
              <a:ext cx="332534" cy="299599"/>
              <a:chOff x="8104914" y="4959716"/>
              <a:chExt cx="558800" cy="506485"/>
            </a:xfrm>
          </p:grpSpPr>
          <p:sp>
            <p:nvSpPr>
              <p:cNvPr id="86" name="Elipse 85">
                <a:extLst>
                  <a:ext uri="{FF2B5EF4-FFF2-40B4-BE49-F238E27FC236}">
                    <a16:creationId xmlns:a16="http://schemas.microsoft.com/office/drawing/2014/main" id="{6A42FC85-6BF1-4AF6-9CDA-DB6617C9BF27}"/>
                  </a:ext>
                </a:extLst>
              </p:cNvPr>
              <p:cNvSpPr/>
              <p:nvPr/>
            </p:nvSpPr>
            <p:spPr>
              <a:xfrm>
                <a:off x="8104914" y="4959716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87" name="Picture 10" descr="Goat Vector Art Stock Images | Depositphotos">
                <a:extLst>
                  <a:ext uri="{FF2B5EF4-FFF2-40B4-BE49-F238E27FC236}">
                    <a16:creationId xmlns:a16="http://schemas.microsoft.com/office/drawing/2014/main" id="{FDB673C4-D6B2-4022-B187-2C91A3BCC9E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8755" t="14682" r="10177" b="14207"/>
              <a:stretch/>
            </p:blipFill>
            <p:spPr bwMode="auto">
              <a:xfrm>
                <a:off x="8231414" y="5072763"/>
                <a:ext cx="319643" cy="2803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88" name="Elipse 87">
              <a:extLst>
                <a:ext uri="{FF2B5EF4-FFF2-40B4-BE49-F238E27FC236}">
                  <a16:creationId xmlns:a16="http://schemas.microsoft.com/office/drawing/2014/main" id="{32DC18A7-6987-47D8-84A9-25B41CC883BB}"/>
                </a:ext>
              </a:extLst>
            </p:cNvPr>
            <p:cNvSpPr/>
            <p:nvPr/>
          </p:nvSpPr>
          <p:spPr>
            <a:xfrm>
              <a:off x="8599972" y="2060584"/>
              <a:ext cx="1125119" cy="65510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EC Square Sans Pro" panose="020B05060400000200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Elipse 88">
              <a:extLst>
                <a:ext uri="{FF2B5EF4-FFF2-40B4-BE49-F238E27FC236}">
                  <a16:creationId xmlns:a16="http://schemas.microsoft.com/office/drawing/2014/main" id="{B6A9F2DA-BCEB-4272-A9BF-9E87D8FDE8B1}"/>
                </a:ext>
              </a:extLst>
            </p:cNvPr>
            <p:cNvSpPr/>
            <p:nvPr/>
          </p:nvSpPr>
          <p:spPr>
            <a:xfrm>
              <a:off x="10324214" y="2083508"/>
              <a:ext cx="1097450" cy="60121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EC Square Sans Pro" panose="020B0506040000020004" pitchFamily="34" charset="0"/>
              </a:endParaRPr>
            </a:p>
          </p:txBody>
        </p:sp>
        <p:grpSp>
          <p:nvGrpSpPr>
            <p:cNvPr id="90" name="Grupo 89">
              <a:extLst>
                <a:ext uri="{FF2B5EF4-FFF2-40B4-BE49-F238E27FC236}">
                  <a16:creationId xmlns:a16="http://schemas.microsoft.com/office/drawing/2014/main" id="{B3AD1239-051C-4EB0-816A-52C4DBD49562}"/>
                </a:ext>
              </a:extLst>
            </p:cNvPr>
            <p:cNvGrpSpPr/>
            <p:nvPr/>
          </p:nvGrpSpPr>
          <p:grpSpPr>
            <a:xfrm>
              <a:off x="9226070" y="1186297"/>
              <a:ext cx="334195" cy="312699"/>
              <a:chOff x="7099542" y="1077560"/>
              <a:chExt cx="558800" cy="506485"/>
            </a:xfrm>
          </p:grpSpPr>
          <p:sp>
            <p:nvSpPr>
              <p:cNvPr id="91" name="Elipse 90">
                <a:extLst>
                  <a:ext uri="{FF2B5EF4-FFF2-40B4-BE49-F238E27FC236}">
                    <a16:creationId xmlns:a16="http://schemas.microsoft.com/office/drawing/2014/main" id="{17CFCDDC-5CCC-40D6-A01F-29761A962E13}"/>
                  </a:ext>
                </a:extLst>
              </p:cNvPr>
              <p:cNvSpPr/>
              <p:nvPr/>
            </p:nvSpPr>
            <p:spPr>
              <a:xfrm>
                <a:off x="7099542" y="1077560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92" name="Picture 2" descr="Silhouette of a pig Royalty Free Vector Image - VectorStock">
                <a:extLst>
                  <a:ext uri="{FF2B5EF4-FFF2-40B4-BE49-F238E27FC236}">
                    <a16:creationId xmlns:a16="http://schemas.microsoft.com/office/drawing/2014/main" id="{E088ACE1-8848-4394-98A8-2B45E8EC978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0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844" t="18131" r="2411" b="24735"/>
              <a:stretch/>
            </p:blipFill>
            <p:spPr bwMode="auto">
              <a:xfrm>
                <a:off x="7173994" y="1228645"/>
                <a:ext cx="409896" cy="2227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93" name="Grupo 92">
              <a:extLst>
                <a:ext uri="{FF2B5EF4-FFF2-40B4-BE49-F238E27FC236}">
                  <a16:creationId xmlns:a16="http://schemas.microsoft.com/office/drawing/2014/main" id="{A6BA48DF-08C9-4F63-9DD9-32099D4EC6E8}"/>
                </a:ext>
              </a:extLst>
            </p:cNvPr>
            <p:cNvGrpSpPr/>
            <p:nvPr/>
          </p:nvGrpSpPr>
          <p:grpSpPr>
            <a:xfrm>
              <a:off x="10931965" y="1215904"/>
              <a:ext cx="333591" cy="305204"/>
              <a:chOff x="8070324" y="1057481"/>
              <a:chExt cx="558800" cy="506485"/>
            </a:xfrm>
          </p:grpSpPr>
          <p:sp>
            <p:nvSpPr>
              <p:cNvPr id="94" name="Elipse 93">
                <a:extLst>
                  <a:ext uri="{FF2B5EF4-FFF2-40B4-BE49-F238E27FC236}">
                    <a16:creationId xmlns:a16="http://schemas.microsoft.com/office/drawing/2014/main" id="{EDE0A21B-3792-46B6-B285-39A5FDF043CE}"/>
                  </a:ext>
                </a:extLst>
              </p:cNvPr>
              <p:cNvSpPr/>
              <p:nvPr/>
            </p:nvSpPr>
            <p:spPr>
              <a:xfrm>
                <a:off x="8070324" y="1057481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95" name="Picture 2" descr="Silhouette of a pig Royalty Free Vector Image - VectorStock">
                <a:extLst>
                  <a:ext uri="{FF2B5EF4-FFF2-40B4-BE49-F238E27FC236}">
                    <a16:creationId xmlns:a16="http://schemas.microsoft.com/office/drawing/2014/main" id="{F913D720-A822-4FCA-90CF-BC235A34C0E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0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844" t="18131" r="2411" b="24735"/>
              <a:stretch/>
            </p:blipFill>
            <p:spPr bwMode="auto">
              <a:xfrm>
                <a:off x="8144776" y="1208566"/>
                <a:ext cx="409896" cy="2227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96" name="Elipse 95">
              <a:extLst>
                <a:ext uri="{FF2B5EF4-FFF2-40B4-BE49-F238E27FC236}">
                  <a16:creationId xmlns:a16="http://schemas.microsoft.com/office/drawing/2014/main" id="{08F0A3F2-FEE7-4AE0-9B7E-0138FF4B1000}"/>
                </a:ext>
              </a:extLst>
            </p:cNvPr>
            <p:cNvSpPr/>
            <p:nvPr/>
          </p:nvSpPr>
          <p:spPr>
            <a:xfrm>
              <a:off x="7957288" y="617658"/>
              <a:ext cx="4200796" cy="2301207"/>
            </a:xfrm>
            <a:prstGeom prst="ellipse">
              <a:avLst/>
            </a:prstGeom>
            <a:noFill/>
            <a:ln w="38100">
              <a:solidFill>
                <a:srgbClr val="6BB1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EC Square Sans Pro" panose="020B0506040000020004" pitchFamily="34" charset="0"/>
              </a:endParaRPr>
            </a:p>
          </p:txBody>
        </p:sp>
        <p:cxnSp>
          <p:nvCxnSpPr>
            <p:cNvPr id="97" name="Conector recto de flecha 96">
              <a:extLst>
                <a:ext uri="{FF2B5EF4-FFF2-40B4-BE49-F238E27FC236}">
                  <a16:creationId xmlns:a16="http://schemas.microsoft.com/office/drawing/2014/main" id="{28413A72-D637-40C1-BDAC-90B769B2DA2B}"/>
                </a:ext>
              </a:extLst>
            </p:cNvPr>
            <p:cNvCxnSpPr>
              <a:cxnSpLocks/>
              <a:endCxn id="88" idx="0"/>
            </p:cNvCxnSpPr>
            <p:nvPr/>
          </p:nvCxnSpPr>
          <p:spPr>
            <a:xfrm>
              <a:off x="9162532" y="1739357"/>
              <a:ext cx="0" cy="321227"/>
            </a:xfrm>
            <a:prstGeom prst="straightConnector1">
              <a:avLst/>
            </a:prstGeom>
            <a:ln w="38100">
              <a:solidFill>
                <a:srgbClr val="2C747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ector recto de flecha 97">
              <a:extLst>
                <a:ext uri="{FF2B5EF4-FFF2-40B4-BE49-F238E27FC236}">
                  <a16:creationId xmlns:a16="http://schemas.microsoft.com/office/drawing/2014/main" id="{A1D1F92B-DFB2-48E1-AB14-44E9793DA559}"/>
                </a:ext>
              </a:extLst>
            </p:cNvPr>
            <p:cNvCxnSpPr>
              <a:cxnSpLocks/>
              <a:endCxn id="100" idx="0"/>
            </p:cNvCxnSpPr>
            <p:nvPr/>
          </p:nvCxnSpPr>
          <p:spPr>
            <a:xfrm>
              <a:off x="10815719" y="1898093"/>
              <a:ext cx="70324" cy="175812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CuadroTexto 98">
              <a:extLst>
                <a:ext uri="{FF2B5EF4-FFF2-40B4-BE49-F238E27FC236}">
                  <a16:creationId xmlns:a16="http://schemas.microsoft.com/office/drawing/2014/main" id="{1BF5F1D7-8BB1-44E0-9BB9-EAE23BE4CDC4}"/>
                </a:ext>
              </a:extLst>
            </p:cNvPr>
            <p:cNvSpPr txBox="1"/>
            <p:nvPr/>
          </p:nvSpPr>
          <p:spPr>
            <a:xfrm>
              <a:off x="9518116" y="610106"/>
              <a:ext cx="1189715" cy="7571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cs-CZ" sz="1200" b="1" dirty="0">
                  <a:latin typeface="EC Square Sans Pro" panose="020B0506040000020004" pitchFamily="34" charset="0"/>
                  <a:cs typeface="Times New Roman" panose="02020603050405020304" pitchFamily="18" charset="0"/>
                </a:rPr>
                <a:t>SC 1</a:t>
              </a:r>
              <a:r>
                <a:rPr lang="cs-CZ" sz="1200" dirty="0">
                  <a:latin typeface="EC Square Sans Pro" panose="020B0506040000020004" pitchFamily="34" charset="0"/>
                  <a:cs typeface="Times New Roman" panose="02020603050405020304" pitchFamily="18" charset="0"/>
                </a:rPr>
                <a:t> </a:t>
              </a:r>
            </a:p>
            <a:p>
              <a:pPr lvl="0">
                <a:lnSpc>
                  <a:spcPct val="80000"/>
                </a:lnSpc>
              </a:pPr>
              <a:r>
                <a:rPr lang="cs-CZ" sz="1200" dirty="0">
                  <a:latin typeface="EC Square Sans Pro" panose="020B0506040000020004" pitchFamily="34" charset="0"/>
                  <a:cs typeface="Times New Roman" panose="02020603050405020304" pitchFamily="18" charset="0"/>
                </a:rPr>
                <a:t>Identifikujte problémy a příležitosti</a:t>
              </a:r>
            </a:p>
            <a:p>
              <a:pPr algn="ctr"/>
              <a:endParaRPr lang="en-GB" sz="1200" dirty="0">
                <a:latin typeface="EC Square Sans Pro" panose="020B05060400000200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CuadroTexto 99">
              <a:extLst>
                <a:ext uri="{FF2B5EF4-FFF2-40B4-BE49-F238E27FC236}">
                  <a16:creationId xmlns:a16="http://schemas.microsoft.com/office/drawing/2014/main" id="{7D274DF0-6FF7-4E27-AE62-6ED003659303}"/>
                </a:ext>
              </a:extLst>
            </p:cNvPr>
            <p:cNvSpPr txBox="1"/>
            <p:nvPr/>
          </p:nvSpPr>
          <p:spPr>
            <a:xfrm>
              <a:off x="10318346" y="2073905"/>
              <a:ext cx="113539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cs-CZ" sz="900" dirty="0">
                  <a:latin typeface="EC Square Sans Pro" panose="020B0506040000020004" pitchFamily="34" charset="0"/>
                  <a:cs typeface="Times New Roman" panose="02020603050405020304" pitchFamily="18" charset="0"/>
                </a:rPr>
                <a:t>Identifikované problémy a příležitosti veterinářů</a:t>
              </a:r>
            </a:p>
          </p:txBody>
        </p:sp>
        <p:sp>
          <p:nvSpPr>
            <p:cNvPr id="101" name="CuadroTexto 100">
              <a:extLst>
                <a:ext uri="{FF2B5EF4-FFF2-40B4-BE49-F238E27FC236}">
                  <a16:creationId xmlns:a16="http://schemas.microsoft.com/office/drawing/2014/main" id="{73BF8C90-00A8-4931-BEAE-B57AFAC52093}"/>
                </a:ext>
              </a:extLst>
            </p:cNvPr>
            <p:cNvSpPr txBox="1"/>
            <p:nvPr/>
          </p:nvSpPr>
          <p:spPr>
            <a:xfrm>
              <a:off x="8683387" y="2075905"/>
              <a:ext cx="1041703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cs-CZ" sz="900" dirty="0">
                  <a:latin typeface="EC Square Sans Pro" panose="020B0506040000020004" pitchFamily="34" charset="0"/>
                  <a:cs typeface="Times New Roman" panose="02020603050405020304" pitchFamily="18" charset="0"/>
                </a:rPr>
                <a:t>Identifikované problémy a příležitosti zemědělců</a:t>
              </a:r>
            </a:p>
          </p:txBody>
        </p:sp>
      </p:grpSp>
      <p:grpSp>
        <p:nvGrpSpPr>
          <p:cNvPr id="16" name="Grupo 15">
            <a:extLst>
              <a:ext uri="{FF2B5EF4-FFF2-40B4-BE49-F238E27FC236}">
                <a16:creationId xmlns:a16="http://schemas.microsoft.com/office/drawing/2014/main" id="{DD97B49A-C493-451A-A4DA-AFDF4CE2CD13}"/>
              </a:ext>
            </a:extLst>
          </p:cNvPr>
          <p:cNvGrpSpPr/>
          <p:nvPr/>
        </p:nvGrpSpPr>
        <p:grpSpPr>
          <a:xfrm>
            <a:off x="7954280" y="2968692"/>
            <a:ext cx="4237720" cy="2449248"/>
            <a:chOff x="7954280" y="2968692"/>
            <a:chExt cx="4237720" cy="2449248"/>
          </a:xfrm>
        </p:grpSpPr>
        <p:sp>
          <p:nvSpPr>
            <p:cNvPr id="146" name="Elipse 145">
              <a:extLst>
                <a:ext uri="{FF2B5EF4-FFF2-40B4-BE49-F238E27FC236}">
                  <a16:creationId xmlns:a16="http://schemas.microsoft.com/office/drawing/2014/main" id="{32F5C7A5-A9C5-46B7-B4E1-53D7E113C287}"/>
                </a:ext>
              </a:extLst>
            </p:cNvPr>
            <p:cNvSpPr/>
            <p:nvPr/>
          </p:nvSpPr>
          <p:spPr>
            <a:xfrm>
              <a:off x="8899588" y="3150586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8" name="Elipse 147">
              <a:extLst>
                <a:ext uri="{FF2B5EF4-FFF2-40B4-BE49-F238E27FC236}">
                  <a16:creationId xmlns:a16="http://schemas.microsoft.com/office/drawing/2014/main" id="{E5782E68-C07A-4634-981D-CD8D58AB7F7F}"/>
                </a:ext>
              </a:extLst>
            </p:cNvPr>
            <p:cNvSpPr/>
            <p:nvPr/>
          </p:nvSpPr>
          <p:spPr>
            <a:xfrm flipH="1">
              <a:off x="9062966" y="3144506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153" name="Picture 10" descr="Goat Vector Art Stock Images | Depositphotos">
              <a:extLst>
                <a:ext uri="{FF2B5EF4-FFF2-40B4-BE49-F238E27FC236}">
                  <a16:creationId xmlns:a16="http://schemas.microsoft.com/office/drawing/2014/main" id="{6F28223C-D638-4C60-89DC-F29313AC080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8755" t="14682" r="10177" b="14207"/>
            <a:stretch/>
          </p:blipFill>
          <p:spPr bwMode="auto">
            <a:xfrm>
              <a:off x="9233462" y="3307886"/>
              <a:ext cx="319643" cy="280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5" name="Elipse 154">
              <a:extLst>
                <a:ext uri="{FF2B5EF4-FFF2-40B4-BE49-F238E27FC236}">
                  <a16:creationId xmlns:a16="http://schemas.microsoft.com/office/drawing/2014/main" id="{464EFCD6-E111-456D-ADAA-B68F8EA76117}"/>
                </a:ext>
              </a:extLst>
            </p:cNvPr>
            <p:cNvSpPr/>
            <p:nvPr/>
          </p:nvSpPr>
          <p:spPr>
            <a:xfrm>
              <a:off x="9890335" y="3737160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6" name="Elipse 155">
              <a:extLst>
                <a:ext uri="{FF2B5EF4-FFF2-40B4-BE49-F238E27FC236}">
                  <a16:creationId xmlns:a16="http://schemas.microsoft.com/office/drawing/2014/main" id="{597F7BD9-8BC2-4143-B15E-73B8804873A0}"/>
                </a:ext>
              </a:extLst>
            </p:cNvPr>
            <p:cNvSpPr/>
            <p:nvPr/>
          </p:nvSpPr>
          <p:spPr>
            <a:xfrm flipH="1">
              <a:off x="10053713" y="3731080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8" name="Elipse 157">
              <a:extLst>
                <a:ext uri="{FF2B5EF4-FFF2-40B4-BE49-F238E27FC236}">
                  <a16:creationId xmlns:a16="http://schemas.microsoft.com/office/drawing/2014/main" id="{B55D87F8-B667-470C-B486-CE3DFBEB5052}"/>
                </a:ext>
              </a:extLst>
            </p:cNvPr>
            <p:cNvSpPr/>
            <p:nvPr/>
          </p:nvSpPr>
          <p:spPr>
            <a:xfrm>
              <a:off x="11049972" y="3690683"/>
              <a:ext cx="829339" cy="59662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9" name="Elipse 158">
              <a:extLst>
                <a:ext uri="{FF2B5EF4-FFF2-40B4-BE49-F238E27FC236}">
                  <a16:creationId xmlns:a16="http://schemas.microsoft.com/office/drawing/2014/main" id="{66139F69-1C7C-4535-BE9C-EA2E2F958899}"/>
                </a:ext>
              </a:extLst>
            </p:cNvPr>
            <p:cNvSpPr/>
            <p:nvPr/>
          </p:nvSpPr>
          <p:spPr>
            <a:xfrm flipH="1">
              <a:off x="11213349" y="3684603"/>
              <a:ext cx="829339" cy="596623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0" name="Elipse 159">
              <a:extLst>
                <a:ext uri="{FF2B5EF4-FFF2-40B4-BE49-F238E27FC236}">
                  <a16:creationId xmlns:a16="http://schemas.microsoft.com/office/drawing/2014/main" id="{B0C8F183-815B-488F-9984-BC25926E5570}"/>
                </a:ext>
              </a:extLst>
            </p:cNvPr>
            <p:cNvSpPr/>
            <p:nvPr/>
          </p:nvSpPr>
          <p:spPr>
            <a:xfrm>
              <a:off x="10786809" y="4460426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1" name="Elipse 160">
              <a:extLst>
                <a:ext uri="{FF2B5EF4-FFF2-40B4-BE49-F238E27FC236}">
                  <a16:creationId xmlns:a16="http://schemas.microsoft.com/office/drawing/2014/main" id="{6AE96318-BF7C-47AA-9A7B-B650D8587433}"/>
                </a:ext>
              </a:extLst>
            </p:cNvPr>
            <p:cNvSpPr/>
            <p:nvPr/>
          </p:nvSpPr>
          <p:spPr>
            <a:xfrm flipH="1">
              <a:off x="10950187" y="4454346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2" name="Elipse 161">
              <a:extLst>
                <a:ext uri="{FF2B5EF4-FFF2-40B4-BE49-F238E27FC236}">
                  <a16:creationId xmlns:a16="http://schemas.microsoft.com/office/drawing/2014/main" id="{9F5E1524-92B9-4E99-8D2D-381DA9336944}"/>
                </a:ext>
              </a:extLst>
            </p:cNvPr>
            <p:cNvSpPr/>
            <p:nvPr/>
          </p:nvSpPr>
          <p:spPr>
            <a:xfrm>
              <a:off x="10168827" y="3046706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3" name="Elipse 162">
              <a:extLst>
                <a:ext uri="{FF2B5EF4-FFF2-40B4-BE49-F238E27FC236}">
                  <a16:creationId xmlns:a16="http://schemas.microsoft.com/office/drawing/2014/main" id="{80D1FB5B-3566-437E-B69A-54134974D9A4}"/>
                </a:ext>
              </a:extLst>
            </p:cNvPr>
            <p:cNvSpPr/>
            <p:nvPr/>
          </p:nvSpPr>
          <p:spPr>
            <a:xfrm flipH="1">
              <a:off x="10332205" y="3040626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4" name="Elipse 163">
              <a:extLst>
                <a:ext uri="{FF2B5EF4-FFF2-40B4-BE49-F238E27FC236}">
                  <a16:creationId xmlns:a16="http://schemas.microsoft.com/office/drawing/2014/main" id="{B40CE400-B309-4399-A4E2-11576D7DF228}"/>
                </a:ext>
              </a:extLst>
            </p:cNvPr>
            <p:cNvSpPr/>
            <p:nvPr/>
          </p:nvSpPr>
          <p:spPr>
            <a:xfrm>
              <a:off x="9682769" y="4575076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5" name="Elipse 164">
              <a:extLst>
                <a:ext uri="{FF2B5EF4-FFF2-40B4-BE49-F238E27FC236}">
                  <a16:creationId xmlns:a16="http://schemas.microsoft.com/office/drawing/2014/main" id="{F360C246-1A74-4618-8E46-625046E83AE4}"/>
                </a:ext>
              </a:extLst>
            </p:cNvPr>
            <p:cNvSpPr/>
            <p:nvPr/>
          </p:nvSpPr>
          <p:spPr>
            <a:xfrm flipH="1">
              <a:off x="9846147" y="4568996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6" name="Elipse 165">
              <a:extLst>
                <a:ext uri="{FF2B5EF4-FFF2-40B4-BE49-F238E27FC236}">
                  <a16:creationId xmlns:a16="http://schemas.microsoft.com/office/drawing/2014/main" id="{6BD914C1-074C-4279-A902-ECD74B21B5CE}"/>
                </a:ext>
              </a:extLst>
            </p:cNvPr>
            <p:cNvSpPr/>
            <p:nvPr/>
          </p:nvSpPr>
          <p:spPr>
            <a:xfrm>
              <a:off x="8815236" y="3991751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7" name="Elipse 166">
              <a:extLst>
                <a:ext uri="{FF2B5EF4-FFF2-40B4-BE49-F238E27FC236}">
                  <a16:creationId xmlns:a16="http://schemas.microsoft.com/office/drawing/2014/main" id="{962EBF94-E54A-4956-8D73-D1B9F73A7699}"/>
                </a:ext>
              </a:extLst>
            </p:cNvPr>
            <p:cNvSpPr/>
            <p:nvPr/>
          </p:nvSpPr>
          <p:spPr>
            <a:xfrm flipH="1">
              <a:off x="8978614" y="3985671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168" name="Picture 6" descr="Chicken Icon Vector Art, Icons, and Graphics for Free Download">
              <a:extLst>
                <a:ext uri="{FF2B5EF4-FFF2-40B4-BE49-F238E27FC236}">
                  <a16:creationId xmlns:a16="http://schemas.microsoft.com/office/drawing/2014/main" id="{8492EC89-A943-45A2-8E40-757B73F87D6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 flipH="1">
              <a:off x="10547218" y="3179945"/>
              <a:ext cx="309783" cy="3523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9" name="Picture 4" descr="840+ Heifer Illustrations, Royalty-Free Vector Graphics &amp; Clip Art - iStock  | Heifer cows, Heifer vector, Heifer milk">
              <a:extLst>
                <a:ext uri="{FF2B5EF4-FFF2-40B4-BE49-F238E27FC236}">
                  <a16:creationId xmlns:a16="http://schemas.microsoft.com/office/drawing/2014/main" id="{E7438556-84A5-408F-913B-3E365082742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6340" t="28652" r="15867" b="28682"/>
            <a:stretch/>
          </p:blipFill>
          <p:spPr bwMode="auto">
            <a:xfrm>
              <a:off x="9109082" y="4207608"/>
              <a:ext cx="355510" cy="2237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0" name="Picture 8" descr="Sheep Vector Illustration Black Silhouette. Stock Vector - Illustration of  raphic, husbandry: 140349495">
              <a:extLst>
                <a:ext uri="{FF2B5EF4-FFF2-40B4-BE49-F238E27FC236}">
                  <a16:creationId xmlns:a16="http://schemas.microsoft.com/office/drawing/2014/main" id="{86463C8D-226C-4A0A-879A-864161D376C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3743" t="7481" r="11426" b="9237"/>
            <a:stretch/>
          </p:blipFill>
          <p:spPr bwMode="auto">
            <a:xfrm>
              <a:off x="11117498" y="4698578"/>
              <a:ext cx="326587" cy="2418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1" name="Picture 12" descr="Over 900 Free Horse Vectors - Pixabay - Pixabay">
              <a:extLst>
                <a:ext uri="{FF2B5EF4-FFF2-40B4-BE49-F238E27FC236}">
                  <a16:creationId xmlns:a16="http://schemas.microsoft.com/office/drawing/2014/main" id="{46139112-9DB4-444B-AB89-47EB79F6BE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166864" y="3869266"/>
              <a:ext cx="409896" cy="365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2" name="Picture 2" descr="Silhouette of a pig Royalty Free Vector Image - VectorStock">
              <a:extLst>
                <a:ext uri="{FF2B5EF4-FFF2-40B4-BE49-F238E27FC236}">
                  <a16:creationId xmlns:a16="http://schemas.microsoft.com/office/drawing/2014/main" id="{25389C6B-38C5-4CB0-90ED-C6C38794131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844" t="18131" r="2411" b="24735"/>
            <a:stretch/>
          </p:blipFill>
          <p:spPr bwMode="auto">
            <a:xfrm>
              <a:off x="9978953" y="4819515"/>
              <a:ext cx="409896" cy="2227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3" name="Picture 14" descr="Fish Icon Vector Isolated Stock Illustration - Download Image Now - Fish,  Icon, Vector - iStock">
              <a:extLst>
                <a:ext uri="{FF2B5EF4-FFF2-40B4-BE49-F238E27FC236}">
                  <a16:creationId xmlns:a16="http://schemas.microsoft.com/office/drawing/2014/main" id="{98308459-3B96-4960-B415-0900066553A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2037" t="29604" r="9625" b="30401"/>
            <a:stretch/>
          </p:blipFill>
          <p:spPr bwMode="auto">
            <a:xfrm>
              <a:off x="11346247" y="3928901"/>
              <a:ext cx="414282" cy="2115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4" name="Elipse 173">
              <a:extLst>
                <a:ext uri="{FF2B5EF4-FFF2-40B4-BE49-F238E27FC236}">
                  <a16:creationId xmlns:a16="http://schemas.microsoft.com/office/drawing/2014/main" id="{BA3DB9A5-B96F-4743-8591-4A2F87073329}"/>
                </a:ext>
              </a:extLst>
            </p:cNvPr>
            <p:cNvSpPr/>
            <p:nvPr/>
          </p:nvSpPr>
          <p:spPr>
            <a:xfrm>
              <a:off x="8059645" y="2968692"/>
              <a:ext cx="4132355" cy="2449248"/>
            </a:xfrm>
            <a:prstGeom prst="ellipse">
              <a:avLst/>
            </a:prstGeom>
            <a:noFill/>
            <a:ln w="38100">
              <a:solidFill>
                <a:srgbClr val="6BB1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EC Square Sans Pro" panose="020B0506040000020004" pitchFamily="34" charset="0"/>
              </a:endParaRPr>
            </a:p>
          </p:txBody>
        </p:sp>
        <p:sp>
          <p:nvSpPr>
            <p:cNvPr id="175" name="CuadroTexto 174">
              <a:extLst>
                <a:ext uri="{FF2B5EF4-FFF2-40B4-BE49-F238E27FC236}">
                  <a16:creationId xmlns:a16="http://schemas.microsoft.com/office/drawing/2014/main" id="{2E694109-1897-4FC1-8D84-BC1A4C773F28}"/>
                </a:ext>
              </a:extLst>
            </p:cNvPr>
            <p:cNvSpPr txBox="1"/>
            <p:nvPr/>
          </p:nvSpPr>
          <p:spPr>
            <a:xfrm>
              <a:off x="7972195" y="3574593"/>
              <a:ext cx="118971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cs-CZ" sz="1200" b="1">
                  <a:latin typeface="EC Square Sans Pro" panose="020B0506040000020004" pitchFamily="34" charset="0"/>
                  <a:cs typeface="Times New Roman" panose="02020603050405020304" pitchFamily="18" charset="0"/>
                </a:rPr>
                <a:t>SC 2a</a:t>
              </a:r>
            </a:p>
          </p:txBody>
        </p:sp>
        <p:sp>
          <p:nvSpPr>
            <p:cNvPr id="176" name="CuadroTexto 175">
              <a:extLst>
                <a:ext uri="{FF2B5EF4-FFF2-40B4-BE49-F238E27FC236}">
                  <a16:creationId xmlns:a16="http://schemas.microsoft.com/office/drawing/2014/main" id="{1D71FDFD-A5F0-4607-A269-254A5AFA4DF0}"/>
                </a:ext>
              </a:extLst>
            </p:cNvPr>
            <p:cNvSpPr txBox="1"/>
            <p:nvPr/>
          </p:nvSpPr>
          <p:spPr>
            <a:xfrm>
              <a:off x="7954280" y="4642649"/>
              <a:ext cx="118971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cs-CZ" sz="1200" b="1">
                  <a:latin typeface="EC Square Sans Pro" panose="020B0506040000020004" pitchFamily="34" charset="0"/>
                  <a:cs typeface="Times New Roman" panose="02020603050405020304" pitchFamily="18" charset="0"/>
                </a:rPr>
                <a:t>SC 2b</a:t>
              </a:r>
            </a:p>
          </p:txBody>
        </p:sp>
      </p:grpSp>
      <p:sp>
        <p:nvSpPr>
          <p:cNvPr id="177" name="Elipse 176">
            <a:extLst>
              <a:ext uri="{FF2B5EF4-FFF2-40B4-BE49-F238E27FC236}">
                <a16:creationId xmlns:a16="http://schemas.microsoft.com/office/drawing/2014/main" id="{34A3BAAD-FF5C-4540-8D05-088B289825EC}"/>
              </a:ext>
            </a:extLst>
          </p:cNvPr>
          <p:cNvSpPr/>
          <p:nvPr/>
        </p:nvSpPr>
        <p:spPr>
          <a:xfrm>
            <a:off x="8059644" y="5460845"/>
            <a:ext cx="4132355" cy="1373259"/>
          </a:xfrm>
          <a:prstGeom prst="ellipse">
            <a:avLst/>
          </a:prstGeom>
          <a:noFill/>
          <a:ln w="38100">
            <a:solidFill>
              <a:srgbClr val="6BB1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EC Square Sans Pro" panose="020B0506040000020004" pitchFamily="34" charset="0"/>
            </a:endParaRPr>
          </a:p>
        </p:txBody>
      </p:sp>
      <p:sp>
        <p:nvSpPr>
          <p:cNvPr id="178" name="Elipse 177">
            <a:extLst>
              <a:ext uri="{FF2B5EF4-FFF2-40B4-BE49-F238E27FC236}">
                <a16:creationId xmlns:a16="http://schemas.microsoft.com/office/drawing/2014/main" id="{16E7BDEA-792D-4919-88CD-9403C69207B8}"/>
              </a:ext>
            </a:extLst>
          </p:cNvPr>
          <p:cNvSpPr/>
          <p:nvPr/>
        </p:nvSpPr>
        <p:spPr>
          <a:xfrm flipH="1">
            <a:off x="9207328" y="5540135"/>
            <a:ext cx="2950756" cy="1243311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9" name="Elipse 178">
            <a:extLst>
              <a:ext uri="{FF2B5EF4-FFF2-40B4-BE49-F238E27FC236}">
                <a16:creationId xmlns:a16="http://schemas.microsoft.com/office/drawing/2014/main" id="{43526A21-F4C7-4231-8D76-1DBC035D3DA1}"/>
              </a:ext>
            </a:extLst>
          </p:cNvPr>
          <p:cNvSpPr/>
          <p:nvPr/>
        </p:nvSpPr>
        <p:spPr>
          <a:xfrm>
            <a:off x="8150983" y="5551553"/>
            <a:ext cx="2791608" cy="1199994"/>
          </a:xfrm>
          <a:prstGeom prst="ellipse">
            <a:avLst/>
          </a:prstGeom>
          <a:noFill/>
          <a:ln w="38100">
            <a:solidFill>
              <a:srgbClr val="2C74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0" name="CuadroTexto 179">
            <a:extLst>
              <a:ext uri="{FF2B5EF4-FFF2-40B4-BE49-F238E27FC236}">
                <a16:creationId xmlns:a16="http://schemas.microsoft.com/office/drawing/2014/main" id="{C051886C-0831-4B40-9892-020C4CA2027D}"/>
              </a:ext>
            </a:extLst>
          </p:cNvPr>
          <p:cNvSpPr txBox="1"/>
          <p:nvPr/>
        </p:nvSpPr>
        <p:spPr>
          <a:xfrm>
            <a:off x="9378633" y="5758727"/>
            <a:ext cx="118971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200" b="1">
                <a:latin typeface="EC Square Sans Pro" panose="020B0506040000020004" pitchFamily="34" charset="0"/>
                <a:cs typeface="Times New Roman" panose="02020603050405020304" pitchFamily="18" charset="0"/>
              </a:rPr>
              <a:t>SC 3a</a:t>
            </a:r>
          </a:p>
        </p:txBody>
      </p:sp>
      <p:sp>
        <p:nvSpPr>
          <p:cNvPr id="181" name="CuadroTexto 180">
            <a:extLst>
              <a:ext uri="{FF2B5EF4-FFF2-40B4-BE49-F238E27FC236}">
                <a16:creationId xmlns:a16="http://schemas.microsoft.com/office/drawing/2014/main" id="{A74E4077-B3D0-471E-A826-A8FD5F4D2DC6}"/>
              </a:ext>
            </a:extLst>
          </p:cNvPr>
          <p:cNvSpPr txBox="1"/>
          <p:nvPr/>
        </p:nvSpPr>
        <p:spPr>
          <a:xfrm>
            <a:off x="9412217" y="6204771"/>
            <a:ext cx="118971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200" b="1">
                <a:latin typeface="EC Square Sans Pro" panose="020B0506040000020004" pitchFamily="34" charset="0"/>
                <a:cs typeface="Times New Roman" panose="02020603050405020304" pitchFamily="18" charset="0"/>
              </a:rPr>
              <a:t>SC 3b</a:t>
            </a:r>
          </a:p>
        </p:txBody>
      </p:sp>
    </p:spTree>
    <p:extLst>
      <p:ext uri="{BB962C8B-B14F-4D97-AF65-F5344CB8AC3E}">
        <p14:creationId xmlns:p14="http://schemas.microsoft.com/office/powerpoint/2010/main" val="382459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8" grpId="0" animBg="1"/>
      <p:bldP spid="55" grpId="0" animBg="1"/>
      <p:bldP spid="8" grpId="0"/>
      <p:bldP spid="34" grpId="0"/>
      <p:bldP spid="36" grpId="0" animBg="1"/>
      <p:bldP spid="38" grpId="0" animBg="1"/>
      <p:bldP spid="40" grpId="0" animBg="1"/>
      <p:bldP spid="42" grpId="0"/>
      <p:bldP spid="45" grpId="0"/>
      <p:bldP spid="46" grpId="0" animBg="1"/>
      <p:bldP spid="47" grpId="0"/>
      <p:bldP spid="48" grpId="0"/>
      <p:bldP spid="50" grpId="0"/>
      <p:bldP spid="51" grpId="0" animBg="1"/>
      <p:bldP spid="52" grpId="0" animBg="1"/>
      <p:bldP spid="53" grpId="0"/>
      <p:bldP spid="54" grpId="0"/>
      <p:bldP spid="32" grpId="0"/>
      <p:bldP spid="33" grpId="0"/>
      <p:bldP spid="35" grpId="0"/>
      <p:bldP spid="177" grpId="0" animBg="1"/>
      <p:bldP spid="178" grpId="0" animBg="1"/>
      <p:bldP spid="179" grpId="0" animBg="1"/>
      <p:bldP spid="180" grpId="0"/>
      <p:bldP spid="1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Marcador de texto 1">
            <a:extLst>
              <a:ext uri="{FF2B5EF4-FFF2-40B4-BE49-F238E27FC236}">
                <a16:creationId xmlns:a16="http://schemas.microsoft.com/office/drawing/2014/main" id="{767F662A-3096-4DC1-9F4F-04F96759A1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2001" y="310575"/>
            <a:ext cx="9462631" cy="475849"/>
          </a:xfrm>
        </p:spPr>
        <p:txBody>
          <a:bodyPr/>
          <a:lstStyle/>
          <a:p>
            <a:pPr marL="0" indent="0">
              <a:buNone/>
            </a:pPr>
            <a:r>
              <a:rPr lang="cs-CZ">
                <a:latin typeface="EC Square Sans Pro" panose="020B0506040000020004" pitchFamily="34" charset="0"/>
              </a:rPr>
              <a:t>Oznámení</a:t>
            </a:r>
          </a:p>
        </p:txBody>
      </p:sp>
      <p:sp>
        <p:nvSpPr>
          <p:cNvPr id="106" name="Tijdelijke aanduiding voor inhoud 2">
            <a:extLst>
              <a:ext uri="{FF2B5EF4-FFF2-40B4-BE49-F238E27FC236}">
                <a16:creationId xmlns:a16="http://schemas.microsoft.com/office/drawing/2014/main" id="{76622FAD-AD92-4721-B978-2B27DEAD22ED}"/>
              </a:ext>
            </a:extLst>
          </p:cNvPr>
          <p:cNvSpPr txBox="1">
            <a:spLocks/>
          </p:cNvSpPr>
          <p:nvPr/>
        </p:nvSpPr>
        <p:spPr>
          <a:xfrm>
            <a:off x="144334" y="1417924"/>
            <a:ext cx="5504625" cy="2178339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Po skupinovém cvičení 2a a 2b budete požádáni, abyste si </a:t>
            </a:r>
            <a:r>
              <a:rPr lang="cs-CZ" sz="2800" b="1" dirty="0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sami pro sebe napsali akční bod SMART</a:t>
            </a:r>
            <a:r>
              <a:rPr lang="cs-CZ" sz="2800" dirty="0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, který bude realizován ve vašem podniku/podniku vašeho klienta.</a:t>
            </a:r>
          </a:p>
          <a:p>
            <a:endParaRPr lang="nl-NL" sz="2800" kern="0" dirty="0">
              <a:solidFill>
                <a:sysClr val="windowText" lastClr="00000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</p:txBody>
      </p:sp>
      <p:pic>
        <p:nvPicPr>
          <p:cNvPr id="107" name="Picture 2" descr="SMART Goal Setting, Action Plan and Effective Decision Making">
            <a:extLst>
              <a:ext uri="{FF2B5EF4-FFF2-40B4-BE49-F238E27FC236}">
                <a16:creationId xmlns:a16="http://schemas.microsoft.com/office/drawing/2014/main" id="{51A04337-FE51-479F-9496-866F14B1717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825787" y="977031"/>
            <a:ext cx="6366213" cy="368046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08" name="CuadroTexto 107">
            <a:extLst>
              <a:ext uri="{FF2B5EF4-FFF2-40B4-BE49-F238E27FC236}">
                <a16:creationId xmlns:a16="http://schemas.microsoft.com/office/drawing/2014/main" id="{2AA9CC43-B373-4104-BCAB-083C86E11C57}"/>
              </a:ext>
            </a:extLst>
          </p:cNvPr>
          <p:cNvSpPr txBox="1"/>
          <p:nvPr/>
        </p:nvSpPr>
        <p:spPr>
          <a:xfrm>
            <a:off x="246314" y="4350906"/>
            <a:ext cx="1139269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i="1" dirty="0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Například: </a:t>
            </a:r>
          </a:p>
          <a:p>
            <a:r>
              <a:rPr lang="cs-CZ" sz="2800" i="1" dirty="0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Díky odpovídající úpravě vakcinační politiky na základě analýzy výsledků krevních testů a testů jatečné linie se během dvou měsíců u odstavených selat nevyskytne kašel.</a:t>
            </a:r>
          </a:p>
        </p:txBody>
      </p:sp>
    </p:spTree>
    <p:extLst>
      <p:ext uri="{BB962C8B-B14F-4D97-AF65-F5344CB8AC3E}">
        <p14:creationId xmlns:p14="http://schemas.microsoft.com/office/powerpoint/2010/main" val="1867348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Marcador de texto 1">
            <a:extLst>
              <a:ext uri="{FF2B5EF4-FFF2-40B4-BE49-F238E27FC236}">
                <a16:creationId xmlns:a16="http://schemas.microsoft.com/office/drawing/2014/main" id="{8D99BAF4-63C6-40AD-8DAA-E1188C4CAFE1}"/>
              </a:ext>
            </a:extLst>
          </p:cNvPr>
          <p:cNvSpPr txBox="1">
            <a:spLocks/>
          </p:cNvSpPr>
          <p:nvPr/>
        </p:nvSpPr>
        <p:spPr>
          <a:xfrm>
            <a:off x="788849" y="163676"/>
            <a:ext cx="7512819" cy="749285"/>
          </a:xfrm>
          <a:prstGeom prst="rect">
            <a:avLst/>
          </a:prstGeom>
        </p:spPr>
        <p:txBody>
          <a:bodyPr/>
          <a:lstStyle>
            <a:lvl1pPr marL="0">
              <a:defRPr sz="2396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cs-CZ" sz="3200">
                <a:latin typeface="EC Square Sans Pro" panose="020B0506040000020004" pitchFamily="34" charset="0"/>
              </a:rPr>
              <a:t>Skupinové cvičení 1 </a:t>
            </a:r>
          </a:p>
          <a:p>
            <a:r>
              <a:rPr lang="cs-CZ" sz="3200" b="1">
                <a:latin typeface="EC Square Sans Pro" panose="020B0506040000020004" pitchFamily="34" charset="0"/>
              </a:rPr>
              <a:t>Identifikujte problémy/překážky bránící zavádění osvědčených postupů</a:t>
            </a:r>
          </a:p>
        </p:txBody>
      </p:sp>
      <p:grpSp>
        <p:nvGrpSpPr>
          <p:cNvPr id="36" name="Grupo 35">
            <a:extLst>
              <a:ext uri="{FF2B5EF4-FFF2-40B4-BE49-F238E27FC236}">
                <a16:creationId xmlns:a16="http://schemas.microsoft.com/office/drawing/2014/main" id="{677F9CA3-0DF3-49D7-874C-B522D6BECBF0}"/>
              </a:ext>
            </a:extLst>
          </p:cNvPr>
          <p:cNvGrpSpPr/>
          <p:nvPr/>
        </p:nvGrpSpPr>
        <p:grpSpPr>
          <a:xfrm>
            <a:off x="8655803" y="0"/>
            <a:ext cx="1682901" cy="1546999"/>
            <a:chOff x="10133729" y="-46716"/>
            <a:chExt cx="1682901" cy="1546999"/>
          </a:xfrm>
        </p:grpSpPr>
        <p:sp>
          <p:nvSpPr>
            <p:cNvPr id="37" name="CuadroTexto 36">
              <a:extLst>
                <a:ext uri="{FF2B5EF4-FFF2-40B4-BE49-F238E27FC236}">
                  <a16:creationId xmlns:a16="http://schemas.microsoft.com/office/drawing/2014/main" id="{16F2F623-9190-41C6-9F9A-7CD15B015CA2}"/>
                </a:ext>
              </a:extLst>
            </p:cNvPr>
            <p:cNvSpPr txBox="1"/>
            <p:nvPr/>
          </p:nvSpPr>
          <p:spPr>
            <a:xfrm>
              <a:off x="10327771" y="458783"/>
              <a:ext cx="1294819" cy="89255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4</a:t>
              </a:r>
              <a:r>
                <a:rPr lang="es-ES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0</a:t>
              </a:r>
              <a:r>
                <a:rPr lang="cs-CZ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 </a:t>
              </a:r>
            </a:p>
            <a:p>
              <a:pPr algn="ctr"/>
              <a:r>
                <a:rPr lang="cs-CZ" sz="14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MIN</a:t>
              </a:r>
            </a:p>
          </p:txBody>
        </p:sp>
        <p:grpSp>
          <p:nvGrpSpPr>
            <p:cNvPr id="38" name="Grupo 37">
              <a:extLst>
                <a:ext uri="{FF2B5EF4-FFF2-40B4-BE49-F238E27FC236}">
                  <a16:creationId xmlns:a16="http://schemas.microsoft.com/office/drawing/2014/main" id="{CFB9670D-5DB0-4A46-A398-4C40AE8C6FC8}"/>
                </a:ext>
              </a:extLst>
            </p:cNvPr>
            <p:cNvGrpSpPr/>
            <p:nvPr/>
          </p:nvGrpSpPr>
          <p:grpSpPr>
            <a:xfrm>
              <a:off x="10133729" y="-46716"/>
              <a:ext cx="1682901" cy="1546999"/>
              <a:chOff x="9836637" y="106015"/>
              <a:chExt cx="1929565" cy="2078540"/>
            </a:xfrm>
          </p:grpSpPr>
          <p:sp>
            <p:nvSpPr>
              <p:cNvPr id="39" name="Elipse 38">
                <a:extLst>
                  <a:ext uri="{FF2B5EF4-FFF2-40B4-BE49-F238E27FC236}">
                    <a16:creationId xmlns:a16="http://schemas.microsoft.com/office/drawing/2014/main" id="{34B12050-F430-43FB-BF1C-B5BA2CE7A16A}"/>
                  </a:ext>
                </a:extLst>
              </p:cNvPr>
              <p:cNvSpPr/>
              <p:nvPr/>
            </p:nvSpPr>
            <p:spPr>
              <a:xfrm>
                <a:off x="10023972" y="586128"/>
                <a:ext cx="1566163" cy="1598427"/>
              </a:xfrm>
              <a:prstGeom prst="ellipse">
                <a:avLst/>
              </a:prstGeom>
              <a:noFill/>
              <a:ln w="352425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0" name="Conector recto 39">
                <a:extLst>
                  <a:ext uri="{FF2B5EF4-FFF2-40B4-BE49-F238E27FC236}">
                    <a16:creationId xmlns:a16="http://schemas.microsoft.com/office/drawing/2014/main" id="{1381F1E8-8FE8-4B4A-9A79-FA14B3E6DB3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788973" y="106015"/>
                <a:ext cx="0" cy="339867"/>
              </a:xfrm>
              <a:prstGeom prst="line">
                <a:avLst/>
              </a:prstGeom>
              <a:ln w="127000">
                <a:solidFill>
                  <a:srgbClr val="2C74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ector recto 40">
                <a:extLst>
                  <a:ext uri="{FF2B5EF4-FFF2-40B4-BE49-F238E27FC236}">
                    <a16:creationId xmlns:a16="http://schemas.microsoft.com/office/drawing/2014/main" id="{E34A2C5D-D31F-4469-9361-A054F55225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618751" y="150070"/>
                <a:ext cx="354744" cy="9430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ector recto 41">
                <a:extLst>
                  <a:ext uri="{FF2B5EF4-FFF2-40B4-BE49-F238E27FC236}">
                    <a16:creationId xmlns:a16="http://schemas.microsoft.com/office/drawing/2014/main" id="{6746C081-1BE6-477D-B3BA-33DCDDF62467}"/>
                  </a:ext>
                </a:extLst>
              </p:cNvPr>
              <p:cNvCxnSpPr>
                <a:cxnSpLocks/>
                <a:stCxn id="39" idx="1"/>
              </p:cNvCxnSpPr>
              <p:nvPr/>
            </p:nvCxnSpPr>
            <p:spPr>
              <a:xfrm flipH="1" flipV="1">
                <a:off x="9898390" y="470905"/>
                <a:ext cx="354941" cy="349307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cto 42">
                <a:extLst>
                  <a:ext uri="{FF2B5EF4-FFF2-40B4-BE49-F238E27FC236}">
                    <a16:creationId xmlns:a16="http://schemas.microsoft.com/office/drawing/2014/main" id="{8A2AFA78-3627-4FA3-AAE9-5A8B4136A478}"/>
                  </a:ext>
                </a:extLst>
              </p:cNvPr>
              <p:cNvCxnSpPr>
                <a:cxnSpLocks/>
                <a:stCxn id="39" idx="7"/>
              </p:cNvCxnSpPr>
              <p:nvPr/>
            </p:nvCxnSpPr>
            <p:spPr>
              <a:xfrm flipV="1">
                <a:off x="11360776" y="476744"/>
                <a:ext cx="334014" cy="343468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Cuerda 43">
                <a:extLst>
                  <a:ext uri="{FF2B5EF4-FFF2-40B4-BE49-F238E27FC236}">
                    <a16:creationId xmlns:a16="http://schemas.microsoft.com/office/drawing/2014/main" id="{622F5FFB-C5F0-4ABB-9243-AF93864CDDBC}"/>
                  </a:ext>
                </a:extLst>
              </p:cNvPr>
              <p:cNvSpPr/>
              <p:nvPr/>
            </p:nvSpPr>
            <p:spPr>
              <a:xfrm rot="2829001">
                <a:off x="9716085" y="409674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Cuerda 44">
                <a:extLst>
                  <a:ext uri="{FF2B5EF4-FFF2-40B4-BE49-F238E27FC236}">
                    <a16:creationId xmlns:a16="http://schemas.microsoft.com/office/drawing/2014/main" id="{81318734-BBE8-41D4-9938-5A51F3C73D66}"/>
                  </a:ext>
                </a:extLst>
              </p:cNvPr>
              <p:cNvSpPr/>
              <p:nvPr/>
            </p:nvSpPr>
            <p:spPr>
              <a:xfrm rot="8021255">
                <a:off x="11027144" y="424746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C99C2C6-AA45-D492-44C9-F566C522292A}"/>
              </a:ext>
            </a:extLst>
          </p:cNvPr>
          <p:cNvSpPr txBox="1"/>
          <p:nvPr/>
        </p:nvSpPr>
        <p:spPr>
          <a:xfrm>
            <a:off x="595460" y="1646860"/>
            <a:ext cx="112590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>
                <a:solidFill>
                  <a:srgbClr val="2C747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Odpovězte prosím na následující otázky</a:t>
            </a:r>
            <a:r>
              <a:rPr lang="cs-CZ" sz="240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:</a:t>
            </a:r>
          </a:p>
          <a:p>
            <a:endParaRPr lang="es-ES" sz="2400" kern="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249858-4DD5-C49A-9F0A-BE9F359BEF95}"/>
              </a:ext>
            </a:extLst>
          </p:cNvPr>
          <p:cNvSpPr txBox="1"/>
          <p:nvPr/>
        </p:nvSpPr>
        <p:spPr>
          <a:xfrm>
            <a:off x="466459" y="2201242"/>
            <a:ext cx="11259081" cy="16927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800" b="1" dirty="0">
                <a:solidFill>
                  <a:srgbClr val="002060"/>
                </a:solidFill>
                <a:latin typeface="EC Square Sans Pro"/>
                <a:cs typeface="Arial"/>
              </a:rPr>
              <a:t>1. Jaké antimikrobiální látky se u vašeho druhu zvířat používají nejčastěji </a:t>
            </a:r>
            <a:br>
              <a:rPr lang="cs-CZ" sz="2800" b="1" dirty="0">
                <a:solidFill>
                  <a:srgbClr val="002060"/>
                </a:solidFill>
                <a:latin typeface="EC Square Sans Pro"/>
                <a:cs typeface="Arial"/>
              </a:rPr>
            </a:br>
            <a:r>
              <a:rPr lang="cs-CZ" sz="2800" b="1" dirty="0">
                <a:solidFill>
                  <a:srgbClr val="002060"/>
                </a:solidFill>
                <a:latin typeface="EC Square Sans Pro"/>
                <a:cs typeface="Arial"/>
              </a:rPr>
              <a:t>a u kterých onemocnění? </a:t>
            </a:r>
          </a:p>
          <a:p>
            <a:endParaRPr lang="en-US" sz="2400" kern="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s-ES" sz="2400" kern="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E90E28-63C6-A7B3-A9C7-814B6011D803}"/>
              </a:ext>
            </a:extLst>
          </p:cNvPr>
          <p:cNvSpPr txBox="1"/>
          <p:nvPr/>
        </p:nvSpPr>
        <p:spPr>
          <a:xfrm>
            <a:off x="0" y="3613290"/>
            <a:ext cx="11259081" cy="261610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5930" lvl="1"/>
            <a:r>
              <a:rPr lang="cs-CZ" sz="28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2. Podělte se o osvědčené postupy, které jste zavedli nebo plánujete zavést, abyste umožnili snížit spotřebu antimikrobiálních látek.</a:t>
            </a:r>
          </a:p>
          <a:p>
            <a:pPr marL="1654810" lvl="3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Chovatelské postupy</a:t>
            </a:r>
          </a:p>
          <a:p>
            <a:pPr marL="1654810" lvl="3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2060"/>
                </a:solidFill>
                <a:latin typeface="EC Square Sans Pro"/>
                <a:cs typeface="Arial"/>
              </a:rPr>
              <a:t>Omezení a zodpovědné používání antimikrobiálních látek</a:t>
            </a:r>
          </a:p>
          <a:p>
            <a:pPr marL="1654810" lvl="3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Jiné</a:t>
            </a:r>
          </a:p>
          <a:p>
            <a:endParaRPr lang="en-US" sz="2400" kern="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s-ES" sz="2400" kern="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EA5AFC-DA2D-C3E0-53F9-426DE8CDF878}"/>
              </a:ext>
            </a:extLst>
          </p:cNvPr>
          <p:cNvSpPr txBox="1"/>
          <p:nvPr/>
        </p:nvSpPr>
        <p:spPr>
          <a:xfrm>
            <a:off x="0" y="5735691"/>
            <a:ext cx="11259081" cy="16927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5930" lvl="1"/>
            <a:r>
              <a:rPr lang="cs-CZ" sz="2800" b="1">
                <a:solidFill>
                  <a:srgbClr val="002060"/>
                </a:solidFill>
                <a:latin typeface="EC Square Sans Pro"/>
                <a:cs typeface="Arial"/>
              </a:rPr>
              <a:t>3. Pojmenujte důvody, proč není snadné tyto osvědčené postupy zavést?</a:t>
            </a:r>
          </a:p>
          <a:p>
            <a:endParaRPr lang="en-US" sz="2400" kern="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s-ES" sz="2400" kern="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45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AA9A01-8899-D7DC-EE5B-11DC64399F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/>
              <a:t>Příklady chovatelských postupů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467E7A-BF19-12A4-E74A-D807D5BF7213}"/>
              </a:ext>
            </a:extLst>
          </p:cNvPr>
          <p:cNvSpPr txBox="1"/>
          <p:nvPr/>
        </p:nvSpPr>
        <p:spPr>
          <a:xfrm>
            <a:off x="1236656" y="1126871"/>
            <a:ext cx="8847806" cy="60016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sz="3200" b="0" i="0" u="none" strike="dblStrike" kern="1200" cap="none" spc="0" dirty="0">
              <a:solidFill>
                <a:srgbClr val="FF0000"/>
              </a:solidFill>
              <a:uFillTx/>
              <a:latin typeface="EC Square Sans Pro"/>
            </a:endParaRPr>
          </a:p>
          <a:p>
            <a:endParaRPr lang="en-US" sz="3200" b="0" i="0" u="none" strike="noStrike" kern="1200" cap="none" spc="0" baseline="0" dirty="0">
              <a:solidFill>
                <a:srgbClr val="2C7470"/>
              </a:solidFill>
              <a:uFillTx/>
              <a:latin typeface="EC Square Sans Pro" panose="020B05060400000200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3200" b="0" i="0" u="none" strike="noStrike" cap="none" baseline="0">
                <a:solidFill>
                  <a:srgbClr val="2C7470"/>
                </a:solidFill>
                <a:uFillTx/>
                <a:latin typeface="EC Square Sans Pro"/>
              </a:rPr>
              <a:t>Krmení a výživa </a:t>
            </a:r>
          </a:p>
          <a:p>
            <a:pPr marL="457200" indent="-457200">
              <a:buFontTx/>
              <a:buChar char="-"/>
            </a:pPr>
            <a:r>
              <a:rPr lang="cs-CZ" sz="3200" b="0" i="0" u="none" strike="noStrike" cap="none" baseline="0">
                <a:solidFill>
                  <a:srgbClr val="2C7470"/>
                </a:solidFill>
                <a:uFillTx/>
                <a:latin typeface="EC Square Sans Pro"/>
              </a:rPr>
              <a:t>Ustájení a infrastruktura </a:t>
            </a:r>
          </a:p>
          <a:p>
            <a:pPr marL="457200" indent="-457200">
              <a:buFontTx/>
              <a:buChar char="-"/>
            </a:pPr>
            <a:r>
              <a:rPr lang="cs-CZ" sz="3200" b="0" i="0" u="none" strike="noStrike" cap="none" baseline="0">
                <a:solidFill>
                  <a:srgbClr val="2C7470"/>
                </a:solidFill>
                <a:uFillTx/>
                <a:latin typeface="EC Square Sans Pro"/>
              </a:rPr>
              <a:t>Řízení reprodukce </a:t>
            </a:r>
          </a:p>
          <a:p>
            <a:pPr marL="457200" indent="-457200">
              <a:buFontTx/>
              <a:buChar char="-"/>
            </a:pPr>
            <a:r>
              <a:rPr lang="cs-CZ" sz="3200" b="0" i="0" u="none" strike="noStrike" cap="none" baseline="0">
                <a:solidFill>
                  <a:srgbClr val="2C7470"/>
                </a:solidFill>
                <a:uFillTx/>
                <a:latin typeface="EC Square Sans Pro"/>
              </a:rPr>
              <a:t>Preventivní řízení </a:t>
            </a:r>
          </a:p>
          <a:p>
            <a:pPr marL="457200" indent="-457200">
              <a:buFontTx/>
              <a:buChar char="-"/>
            </a:pPr>
            <a:r>
              <a:rPr lang="cs-CZ" sz="3200" b="0" i="0" u="none" strike="noStrike" cap="none" baseline="0">
                <a:solidFill>
                  <a:srgbClr val="2C7470"/>
                </a:solidFill>
                <a:uFillTx/>
                <a:latin typeface="EC Square Sans Pro"/>
              </a:rPr>
              <a:t>Dobré životní podmínky zvířat </a:t>
            </a:r>
          </a:p>
          <a:p>
            <a:pPr marL="457200" indent="-457200">
              <a:buFontTx/>
              <a:buChar char="-"/>
            </a:pPr>
            <a:r>
              <a:rPr lang="cs-CZ" sz="3200" b="0" i="0" u="none" strike="noStrike" cap="none" baseline="0">
                <a:solidFill>
                  <a:srgbClr val="2C7470"/>
                </a:solidFill>
                <a:uFillTx/>
                <a:latin typeface="EC Square Sans Pro"/>
              </a:rPr>
              <a:t>Evidence a dokumentace</a:t>
            </a:r>
          </a:p>
          <a:p>
            <a:pPr marL="457200" indent="-457200">
              <a:buFontTx/>
              <a:buChar char="-"/>
            </a:pPr>
            <a:r>
              <a:rPr lang="cs-CZ" sz="3200">
                <a:solidFill>
                  <a:srgbClr val="2C7470"/>
                </a:solidFill>
                <a:latin typeface="EC Square Sans Pro" panose="020B0506040000020004" pitchFamily="34" charset="0"/>
              </a:rPr>
              <a:t>Biologická bezpečnost</a:t>
            </a:r>
          </a:p>
          <a:p>
            <a:pPr marL="457200" indent="-457200">
              <a:buFontTx/>
              <a:buChar char="-"/>
            </a:pPr>
            <a:r>
              <a:rPr lang="cs-CZ" sz="3200">
                <a:solidFill>
                  <a:srgbClr val="2C7470"/>
                </a:solidFill>
                <a:latin typeface="EC Square Sans Pro" panose="020B0506040000020004" pitchFamily="34" charset="0"/>
              </a:rPr>
              <a:t>Hygiena</a:t>
            </a:r>
          </a:p>
          <a:p>
            <a:pPr marL="457200" indent="-457200">
              <a:buFontTx/>
              <a:buChar char="-"/>
            </a:pPr>
            <a:r>
              <a:rPr lang="cs-CZ" sz="3200">
                <a:solidFill>
                  <a:srgbClr val="2C7470"/>
                </a:solidFill>
                <a:latin typeface="EC Square Sans Pro" panose="020B0506040000020004" pitchFamily="34" charset="0"/>
              </a:rPr>
              <a:t>Genetika</a:t>
            </a:r>
          </a:p>
          <a:p>
            <a:pPr marL="457200" indent="-457200">
              <a:buFontTx/>
              <a:buChar char="-"/>
            </a:pPr>
            <a:endParaRPr lang="es-ES" sz="3200" dirty="0">
              <a:solidFill>
                <a:srgbClr val="2C7470"/>
              </a:solidFill>
              <a:latin typeface="EC Square Sans Pro" panose="020B050604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39095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Personalizado 2">
      <a:dk1>
        <a:srgbClr val="000000"/>
      </a:dk1>
      <a:lt1>
        <a:srgbClr val="FFFFFF"/>
      </a:lt1>
      <a:dk2>
        <a:srgbClr val="003399"/>
      </a:dk2>
      <a:lt2>
        <a:srgbClr val="2C7471"/>
      </a:lt2>
      <a:accent1>
        <a:srgbClr val="6BB289"/>
      </a:accent1>
      <a:accent2>
        <a:srgbClr val="EDECEC"/>
      </a:accent2>
      <a:accent3>
        <a:srgbClr val="8ACEA6"/>
      </a:accent3>
      <a:accent4>
        <a:srgbClr val="126660"/>
      </a:accent4>
      <a:accent5>
        <a:srgbClr val="3163B5"/>
      </a:accent5>
      <a:accent6>
        <a:srgbClr val="FFFFFF"/>
      </a:accent6>
      <a:hlink>
        <a:srgbClr val="4F81BD"/>
      </a:hlink>
      <a:folHlink>
        <a:srgbClr val="8064A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47396e3-6a7c-49e4-86bb-38ecec5b669c">
      <Terms xmlns="http://schemas.microsoft.com/office/infopath/2007/PartnerControls"/>
    </lcf76f155ced4ddcb4097134ff3c332f>
    <TaxCatchAll xmlns="cf327815-79d0-4fc2-8b8d-cf7e72fbbf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78BAB6A1C84F545963E0C901C12A503" ma:contentTypeVersion="13" ma:contentTypeDescription="Crear nuevo documento." ma:contentTypeScope="" ma:versionID="72f1889dfbcdd83fbc240b864d4538ff">
  <xsd:schema xmlns:xsd="http://www.w3.org/2001/XMLSchema" xmlns:xs="http://www.w3.org/2001/XMLSchema" xmlns:p="http://schemas.microsoft.com/office/2006/metadata/properties" xmlns:ns2="647396e3-6a7c-49e4-86bb-38ecec5b669c" xmlns:ns3="cf327815-79d0-4fc2-8b8d-cf7e72fbbfb7" targetNamespace="http://schemas.microsoft.com/office/2006/metadata/properties" ma:root="true" ma:fieldsID="3e5149360898c58efd1605597a8c192d" ns2:_="" ns3:_="">
    <xsd:import namespace="647396e3-6a7c-49e4-86bb-38ecec5b669c"/>
    <xsd:import namespace="cf327815-79d0-4fc2-8b8d-cf7e72fbbf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7396e3-6a7c-49e4-86bb-38ecec5b66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Etiquetas de imagen" ma:readOnly="false" ma:fieldId="{5cf76f15-5ced-4ddc-b409-7134ff3c332f}" ma:taxonomyMulti="true" ma:sspId="951800dd-f53a-43a5-a698-f470e59606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27815-79d0-4fc2-8b8d-cf7e72fbbfb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90cdd13-5fd3-47fb-8bca-23f56ed786a9}" ma:internalName="TaxCatchAll" ma:showField="CatchAllData" ma:web="cf327815-79d0-4fc2-8b8d-cf7e72fbbf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F65857-594B-4A0D-B1A0-ECA43910DFCD}">
  <ds:schemaRefs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elements/1.1/"/>
    <ds:schemaRef ds:uri="647396e3-6a7c-49e4-86bb-38ecec5b669c"/>
    <ds:schemaRef ds:uri="http://purl.org/dc/terms/"/>
    <ds:schemaRef ds:uri="cf327815-79d0-4fc2-8b8d-cf7e72fbbfb7"/>
  </ds:schemaRefs>
</ds:datastoreItem>
</file>

<file path=customXml/itemProps2.xml><?xml version="1.0" encoding="utf-8"?>
<ds:datastoreItem xmlns:ds="http://schemas.openxmlformats.org/officeDocument/2006/customXml" ds:itemID="{A7EC6C85-D3D2-443F-88E9-2364E24074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FA3A04-A8F5-4EBB-8C53-E00611DA6D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7396e3-6a7c-49e4-86bb-38ecec5b669c"/>
    <ds:schemaRef ds:uri="cf327815-79d0-4fc2-8b8d-cf7e72fbbf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1567</Words>
  <Application>Microsoft Office PowerPoint</Application>
  <PresentationFormat>Panorámica</PresentationFormat>
  <Paragraphs>236</Paragraphs>
  <Slides>15</Slides>
  <Notes>14</Notes>
  <HiddenSlides>0</HiddenSlides>
  <MMClips>2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15</vt:i4>
      </vt:variant>
    </vt:vector>
  </HeadingPairs>
  <TitlesOfParts>
    <vt:vector size="25" baseType="lpstr">
      <vt:lpstr>Aptos</vt:lpstr>
      <vt:lpstr>Aptos Display</vt:lpstr>
      <vt:lpstr>Arial</vt:lpstr>
      <vt:lpstr>Calibri</vt:lpstr>
      <vt:lpstr>Courier New</vt:lpstr>
      <vt:lpstr>EC Square Sans Pro</vt:lpstr>
      <vt:lpstr>Times New Roman</vt:lpstr>
      <vt:lpstr>Wingdings</vt:lpstr>
      <vt:lpstr>Kantoorthema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Hands-on training</dc:title>
  <dc:creator>Spaans, Annick</dc:creator>
  <cp:lastModifiedBy>Beatriz López Valero</cp:lastModifiedBy>
  <cp:revision>82</cp:revision>
  <dcterms:created xsi:type="dcterms:W3CDTF">2024-02-14T08:46:14Z</dcterms:created>
  <dcterms:modified xsi:type="dcterms:W3CDTF">2024-11-12T11:04:15Z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2024-09-10T10:04:20Z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77ab0bd2-9ece-4572-9e47-8003dab37894</vt:lpwstr>
  </property>
  <property fmtid="{D5CDD505-2E9C-101B-9397-08002B2CF9AE}" pid="8" name="MSIP_Label_6bd9ddd1-4d20-43f6-abfa-fc3c07406f94_ContentBits">
    <vt:lpwstr>0</vt:lpwstr>
  </property>
  <property fmtid="{D5CDD505-2E9C-101B-9397-08002B2CF9AE}" pid="9" name="Order">
    <vt:r8>400900</vt:r8>
  </property>
  <property fmtid="{D5CDD505-2E9C-101B-9397-08002B2CF9AE}" pid="10" name="ContentTypeId">
    <vt:lpwstr>0x010100C78BAB6A1C84F545963E0C901C12A503</vt:lpwstr>
  </property>
  <property fmtid="{D5CDD505-2E9C-101B-9397-08002B2CF9AE}" pid="11" name="ComplianceAssetId">
    <vt:lpwstr/>
  </property>
  <property fmtid="{D5CDD505-2E9C-101B-9397-08002B2CF9AE}" pid="12" name="_ExtendedDescription">
    <vt:lpwstr/>
  </property>
  <property fmtid="{D5CDD505-2E9C-101B-9397-08002B2CF9AE}" pid="13" name="TriggerFlowInfo">
    <vt:lpwstr/>
  </property>
  <property fmtid="{D5CDD505-2E9C-101B-9397-08002B2CF9AE}" pid="14" name="MediaServiceImageTags">
    <vt:lpwstr/>
  </property>
</Properties>
</file>